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notesMasterIdLst>
    <p:notesMasterId r:id="rId5"/>
  </p:notesMasterIdLst>
  <p:sldIdLst>
    <p:sldId id="256" r:id="rId2"/>
    <p:sldId id="257" r:id="rId3"/>
    <p:sldId id="258" r:id="rId4"/>
  </p:sldIdLst>
  <p:sldSz cx="9144000" cy="6858000" type="letter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B7C0D929-AF4E-4D38-87A8-59DF07E192A1}" v="9" dt="2026-04-04T04:42:15.203"/>
  </p1510:revLst>
</p1510:revInfo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6014" autoAdjust="0"/>
    <p:restoredTop sz="94660"/>
  </p:normalViewPr>
  <p:slideViewPr>
    <p:cSldViewPr snapToGrid="0">
      <p:cViewPr varScale="1">
        <p:scale>
          <a:sx n="150" d="100"/>
          <a:sy n="150" d="100"/>
        </p:scale>
        <p:origin x="2064" y="13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11" Type="http://schemas.microsoft.com/office/2015/10/relationships/revisionInfo" Target="revisionInfo.xml"/><Relationship Id="rId5" Type="http://schemas.openxmlformats.org/officeDocument/2006/relationships/notesMaster" Target="notesMasters/notesMaster1.xml"/><Relationship Id="rId10" Type="http://schemas.microsoft.com/office/2016/11/relationships/changesInfo" Target="changesInfos/changesInfo1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WOCAV Ankeny" userId="8717743f7ffc3c06" providerId="LiveId" clId="{ECE4F2BB-0293-4C58-B54D-F2A9037DCD0B}"/>
    <pc:docChg chg="undo custSel modSld">
      <pc:chgData name="WOCAV Ankeny" userId="8717743f7ffc3c06" providerId="LiveId" clId="{ECE4F2BB-0293-4C58-B54D-F2A9037DCD0B}" dt="2026-04-04T04:47:17.164" v="1566"/>
      <pc:docMkLst>
        <pc:docMk/>
      </pc:docMkLst>
      <pc:sldChg chg="modSp mod">
        <pc:chgData name="WOCAV Ankeny" userId="8717743f7ffc3c06" providerId="LiveId" clId="{ECE4F2BB-0293-4C58-B54D-F2A9037DCD0B}" dt="2026-04-04T04:43:29.936" v="1463"/>
        <pc:sldMkLst>
          <pc:docMk/>
          <pc:sldMk cId="3100828102" sldId="256"/>
        </pc:sldMkLst>
        <pc:spChg chg="mod">
          <ac:chgData name="WOCAV Ankeny" userId="8717743f7ffc3c06" providerId="LiveId" clId="{ECE4F2BB-0293-4C58-B54D-F2A9037DCD0B}" dt="2026-04-04T04:42:30.553" v="1406" actId="20577"/>
          <ac:spMkLst>
            <pc:docMk/>
            <pc:sldMk cId="3100828102" sldId="256"/>
            <ac:spMk id="4" creationId="{07FCC9FD-120E-3B34-46AC-0C24B44FE2A8}"/>
          </ac:spMkLst>
        </pc:spChg>
        <pc:spChg chg="mod">
          <ac:chgData name="WOCAV Ankeny" userId="8717743f7ffc3c06" providerId="LiveId" clId="{ECE4F2BB-0293-4C58-B54D-F2A9037DCD0B}" dt="2026-04-04T04:43:29.936" v="1463"/>
          <ac:spMkLst>
            <pc:docMk/>
            <pc:sldMk cId="3100828102" sldId="256"/>
            <ac:spMk id="5" creationId="{050351D4-F450-3DD9-27E0-D5F7E1F7E2A0}"/>
          </ac:spMkLst>
        </pc:spChg>
        <pc:spChg chg="mod">
          <ac:chgData name="WOCAV Ankeny" userId="8717743f7ffc3c06" providerId="LiveId" clId="{ECE4F2BB-0293-4C58-B54D-F2A9037DCD0B}" dt="2026-04-04T04:42:04.501" v="1404"/>
          <ac:spMkLst>
            <pc:docMk/>
            <pc:sldMk cId="3100828102" sldId="256"/>
            <ac:spMk id="6" creationId="{2452E6CC-10A3-420D-30E3-63275D528477}"/>
          </ac:spMkLst>
        </pc:spChg>
        <pc:spChg chg="mod">
          <ac:chgData name="WOCAV Ankeny" userId="8717743f7ffc3c06" providerId="LiveId" clId="{ECE4F2BB-0293-4C58-B54D-F2A9037DCD0B}" dt="2026-04-04T04:42:54.570" v="1449" actId="20577"/>
          <ac:spMkLst>
            <pc:docMk/>
            <pc:sldMk cId="3100828102" sldId="256"/>
            <ac:spMk id="7" creationId="{B8839E1D-C0DA-B64E-17D9-7198D90FECFF}"/>
          </ac:spMkLst>
        </pc:spChg>
      </pc:sldChg>
      <pc:sldChg chg="modSp mod">
        <pc:chgData name="WOCAV Ankeny" userId="8717743f7ffc3c06" providerId="LiveId" clId="{ECE4F2BB-0293-4C58-B54D-F2A9037DCD0B}" dt="2026-04-04T04:47:17.164" v="1566"/>
        <pc:sldMkLst>
          <pc:docMk/>
          <pc:sldMk cId="2556922670" sldId="257"/>
        </pc:sldMkLst>
        <pc:spChg chg="mod">
          <ac:chgData name="WOCAV Ankeny" userId="8717743f7ffc3c06" providerId="LiveId" clId="{ECE4F2BB-0293-4C58-B54D-F2A9037DCD0B}" dt="2026-04-04T04:45:03.061" v="1488"/>
          <ac:spMkLst>
            <pc:docMk/>
            <pc:sldMk cId="2556922670" sldId="257"/>
            <ac:spMk id="4" creationId="{38873C08-D338-25CD-C5BD-BD0BA54ABAB6}"/>
          </ac:spMkLst>
        </pc:spChg>
        <pc:spChg chg="mod">
          <ac:chgData name="WOCAV Ankeny" userId="8717743f7ffc3c06" providerId="LiveId" clId="{ECE4F2BB-0293-4C58-B54D-F2A9037DCD0B}" dt="2026-04-04T04:47:17.164" v="1566"/>
          <ac:spMkLst>
            <pc:docMk/>
            <pc:sldMk cId="2556922670" sldId="257"/>
            <ac:spMk id="5" creationId="{8FC0790C-93EC-30DB-D9BC-188FD95EE638}"/>
          </ac:spMkLst>
        </pc:spChg>
        <pc:spChg chg="mod">
          <ac:chgData name="WOCAV Ankeny" userId="8717743f7ffc3c06" providerId="LiveId" clId="{ECE4F2BB-0293-4C58-B54D-F2A9037DCD0B}" dt="2026-04-04T04:44:04.416" v="1481" actId="20577"/>
          <ac:spMkLst>
            <pc:docMk/>
            <pc:sldMk cId="2556922670" sldId="257"/>
            <ac:spMk id="6" creationId="{9802349F-0260-F3A5-88B5-476DB8197B39}"/>
          </ac:spMkLst>
        </pc:spChg>
        <pc:spChg chg="mod">
          <ac:chgData name="WOCAV Ankeny" userId="8717743f7ffc3c06" providerId="LiveId" clId="{ECE4F2BB-0293-4C58-B54D-F2A9037DCD0B}" dt="2026-04-04T04:45:19.297" v="1501" actId="20577"/>
          <ac:spMkLst>
            <pc:docMk/>
            <pc:sldMk cId="2556922670" sldId="257"/>
            <ac:spMk id="7" creationId="{1CB9E3FC-59E7-8524-3311-4C987D38FC97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6E05F34-3AB4-44D8-A240-57DFC8AD8D2D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D719D42-C4A4-4C59-A9AB-A6EA92116AE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855715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ED719D42-C4A4-4C59-A9AB-A6EA92116AEC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749066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0386915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479843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4347555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907461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605680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991498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997030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3276462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2098175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506241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879820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FB20B4DC-2E58-4F5A-BA1A-2CF6EDF054DC}" type="datetimeFigureOut">
              <a:rPr lang="en-US" smtClean="0"/>
              <a:t>04/03/2026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22BBF9E-7FF8-44A5-8398-6306CDDA2EEA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7381516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07FCC9FD-120E-3B34-46AC-0C24B44FE2A8}"/>
              </a:ext>
            </a:extLst>
          </p:cNvPr>
          <p:cNvSpPr/>
          <p:nvPr/>
        </p:nvSpPr>
        <p:spPr>
          <a:xfrm>
            <a:off x="228600" y="228600"/>
            <a:ext cx="4233672" cy="64008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 1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 know a Name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That can silence roaring waves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 know a Name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That can empty out a grave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 know a Name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It’s the only Name that saves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It’s worthy of all praise</a:t>
            </a: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Chorus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 call You Jesus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 call You I call You Healer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Risen and reigning in power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Something comes out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of the grave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Every time I call You Jesus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 call You I call You Savior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Worthy of glory forever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Something comes out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of the grave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(Every time I call Your Name)</a:t>
            </a:r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 2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 have a King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With dominion over death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He holds the keys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In his Holy nail-scarred Hands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He is the Heel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That has crushed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the serpent’s head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Our resurrected Great I Am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Bridge 1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Every time I call Your Name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Chains break dry bones wake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Every time I call Your Name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The gates of hell shake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(Every time I call Your Name)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Bridge 2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Where oh death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is now your sting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where oh grave your victory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Bridge 3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Dead things come alive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Dead things come alive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Dead things come alive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In the Name of Jesus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050351D4-F450-3DD9-27E0-D5F7E1F7E2A0}"/>
              </a:ext>
            </a:extLst>
          </p:cNvPr>
          <p:cNvSpPr/>
          <p:nvPr/>
        </p:nvSpPr>
        <p:spPr>
          <a:xfrm>
            <a:off x="4681730" y="228600"/>
            <a:ext cx="4233672" cy="64008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When I think about the Lord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He saved me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He raised 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He filled me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with the Holy Ghost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He healed me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to the uttermost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When I think about the Lord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He picked me up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turned me around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He placed my feet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on solid ground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It makes me </a:t>
            </a:r>
            <a:r>
              <a:rPr lang="en-US" sz="1100" dirty="0" err="1">
                <a:solidFill>
                  <a:schemeClr val="tx1"/>
                </a:solidFill>
                <a:latin typeface="Aptos Narrow" panose="020B0004020202020204" pitchFamily="34" charset="0"/>
              </a:rPr>
              <a:t>wanna</a:t>
            </a:r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 shout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Chorus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Hallelujah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Thank You Jesus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Lord You’re Worthy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of all the glory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all the honor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all the praise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It makes me </a:t>
            </a:r>
            <a:r>
              <a:rPr lang="en-US" sz="1100" dirty="0" err="1">
                <a:solidFill>
                  <a:schemeClr val="tx1"/>
                </a:solidFill>
                <a:latin typeface="Aptos Narrow" panose="020B0004020202020204" pitchFamily="34" charset="0"/>
              </a:rPr>
              <a:t>wanna</a:t>
            </a:r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 shout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Hallelujah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Thank You Jesus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Lord You’re Worthy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of all the glory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all the honor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all the praise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It makes me </a:t>
            </a:r>
            <a:r>
              <a:rPr lang="en-US" sz="1100" dirty="0" err="1">
                <a:solidFill>
                  <a:schemeClr val="tx1"/>
                </a:solidFill>
                <a:latin typeface="Aptos Narrow" panose="020B0004020202020204" pitchFamily="34" charset="0"/>
              </a:rPr>
              <a:t>wanna</a:t>
            </a:r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 shout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2452E6CC-10A3-420D-30E3-63275D528477}"/>
              </a:ext>
            </a:extLst>
          </p:cNvPr>
          <p:cNvSpPr txBox="1"/>
          <p:nvPr/>
        </p:nvSpPr>
        <p:spPr>
          <a:xfrm>
            <a:off x="228598" y="228600"/>
            <a:ext cx="423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I Know A Name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B8839E1D-C0DA-B64E-17D9-7198D90FECFF}"/>
              </a:ext>
            </a:extLst>
          </p:cNvPr>
          <p:cNvSpPr txBox="1"/>
          <p:nvPr/>
        </p:nvSpPr>
        <p:spPr>
          <a:xfrm>
            <a:off x="4681728" y="228600"/>
            <a:ext cx="423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When I Think About The Lord</a:t>
            </a:r>
          </a:p>
        </p:txBody>
      </p:sp>
    </p:spTree>
    <p:extLst>
      <p:ext uri="{BB962C8B-B14F-4D97-AF65-F5344CB8AC3E}">
        <p14:creationId xmlns:p14="http://schemas.microsoft.com/office/powerpoint/2010/main" val="310082810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6B7BCB9-7A07-06C5-F64F-26A7E65E08BE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38873C08-D338-25CD-C5BD-BD0BA54ABAB6}"/>
              </a:ext>
            </a:extLst>
          </p:cNvPr>
          <p:cNvSpPr/>
          <p:nvPr/>
        </p:nvSpPr>
        <p:spPr>
          <a:xfrm>
            <a:off x="228600" y="228600"/>
            <a:ext cx="4233672" cy="64008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 1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Thank You for the cross Lord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Thank You for the price You paid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Bearing all my sin and shame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In love You came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You gave amazing grace</a:t>
            </a: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 2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Thank You for this love Lord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Thank You for the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nail-pierced Hands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Washed me in Your cleansing flow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Now all I know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Your Forgiveness and Embrace</a:t>
            </a: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Chorus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Worthy is the Lamb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seated on the Throne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Crown You now with many crowns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 reign victorious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High and lifted up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Jesus Son of God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The Darling of heaven crucified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Worthy is the Lamb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Worthy is the Lamb</a:t>
            </a: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8FC0790C-93EC-30DB-D9BC-188FD95EE638}"/>
              </a:ext>
            </a:extLst>
          </p:cNvPr>
          <p:cNvSpPr/>
          <p:nvPr/>
        </p:nvSpPr>
        <p:spPr>
          <a:xfrm>
            <a:off x="4681728" y="228600"/>
            <a:ext cx="4233672" cy="64008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t"/>
          <a:lstStyle/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 1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The Life You gave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Your Body was broken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Your Love poured out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 bled and You died for 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There on the cross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 breathed Your last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as You were crucified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 gave it all for me</a:t>
            </a: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Chorus 1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Hallelujah what a Savior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Hallelujah what a Friend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Hallelujah King forever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We thank You for the cross</a:t>
            </a:r>
          </a:p>
          <a:p>
            <a:pPr algn="ctr"/>
            <a:endParaRPr lang="en-US" sz="1100" b="1" i="1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 2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There in the ground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Sealed in the darkness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Lifeless laid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The frame of the Father’s Son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In agony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He watched His only Son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be sacrificed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He gave it all for me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 3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But on that day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What seemed as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the darkest hour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 violent hope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broke through and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shook the ground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as You rose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All the light of all the world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was magnified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As You rose in victory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Chorus 2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Hallelujah it is finished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Hallelujah it is done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Hallelujah King forever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We thank You for the cross</a:t>
            </a:r>
          </a:p>
          <a:p>
            <a:pPr algn="ctr"/>
            <a:r>
              <a:rPr lang="en-US" sz="1100" i="1" dirty="0">
                <a:solidFill>
                  <a:schemeClr val="tx1"/>
                </a:solidFill>
                <a:latin typeface="Aptos Narrow" panose="020B0004020202020204" pitchFamily="34" charset="0"/>
              </a:rPr>
              <a:t>(repeat)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We thank You for the cross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Ending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Though our sins are scarlet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 have made us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white as snow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9802349F-0260-F3A5-88B5-476DB8197B39}"/>
              </a:ext>
            </a:extLst>
          </p:cNvPr>
          <p:cNvSpPr txBox="1"/>
          <p:nvPr/>
        </p:nvSpPr>
        <p:spPr>
          <a:xfrm>
            <a:off x="228598" y="228600"/>
            <a:ext cx="423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Worthy Is The Lamb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1CB9E3FC-59E7-8524-3311-4C987D38FC97}"/>
              </a:ext>
            </a:extLst>
          </p:cNvPr>
          <p:cNvSpPr txBox="1"/>
          <p:nvPr/>
        </p:nvSpPr>
        <p:spPr>
          <a:xfrm>
            <a:off x="4681728" y="228600"/>
            <a:ext cx="423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For The Cross</a:t>
            </a:r>
          </a:p>
        </p:txBody>
      </p:sp>
    </p:spTree>
    <p:extLst>
      <p:ext uri="{BB962C8B-B14F-4D97-AF65-F5344CB8AC3E}">
        <p14:creationId xmlns:p14="http://schemas.microsoft.com/office/powerpoint/2010/main" val="255692267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 show="0">
  <p:cSld>
    <p:spTree>
      <p:nvGrpSpPr>
        <p:cNvPr id="1" name="">
          <a:extLst>
            <a:ext uri="{FF2B5EF4-FFF2-40B4-BE49-F238E27FC236}">
              <a16:creationId xmlns:a16="http://schemas.microsoft.com/office/drawing/2014/main" id="{9AEC9332-3BDC-0DEF-0DFE-696377650C4D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>
            <a:extLst>
              <a:ext uri="{FF2B5EF4-FFF2-40B4-BE49-F238E27FC236}">
                <a16:creationId xmlns:a16="http://schemas.microsoft.com/office/drawing/2014/main" id="{C4C3E3A7-026F-04FE-7156-A9A2C7A3407E}"/>
              </a:ext>
            </a:extLst>
          </p:cNvPr>
          <p:cNvSpPr/>
          <p:nvPr/>
        </p:nvSpPr>
        <p:spPr>
          <a:xfrm>
            <a:off x="228600" y="228600"/>
            <a:ext cx="4233672" cy="64008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 1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My heart is steadfast O God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I will sing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With all my heart and soul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Music for The King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I will awake the dawn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With my praise to You O Lord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Chorus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Great is Your Love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So much higher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than the heavens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With faithfulness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that reaches the sky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great is Your Love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So much higher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than the heavens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With faithfulness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that reaches the sky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O how Great is Your Love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Verse 2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Praise the Lord O my soul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glory to The King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Forever You are robed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 with majesty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We come to You O Lord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lay our praise at Your Feet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b="1" i="1" dirty="0">
                <a:solidFill>
                  <a:schemeClr val="tx1"/>
                </a:solidFill>
                <a:latin typeface="Aptos Narrow" panose="020B0004020202020204" pitchFamily="34" charset="0"/>
              </a:rPr>
              <a:t>Bridge</a:t>
            </a:r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Be exalted O God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let Your Glory reign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Be exalted O God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let Your Glory reign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Let it reign Let it reign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Let it reign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Let it reign Let it reign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Let it reign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</p:txBody>
      </p:sp>
      <p:sp>
        <p:nvSpPr>
          <p:cNvPr id="5" name="Rectangle 4">
            <a:extLst>
              <a:ext uri="{FF2B5EF4-FFF2-40B4-BE49-F238E27FC236}">
                <a16:creationId xmlns:a16="http://schemas.microsoft.com/office/drawing/2014/main" id="{C4544744-687C-7B8E-A989-7BFE9B25E119}"/>
              </a:ext>
            </a:extLst>
          </p:cNvPr>
          <p:cNvSpPr/>
          <p:nvPr/>
        </p:nvSpPr>
        <p:spPr>
          <a:xfrm>
            <a:off x="4681730" y="228600"/>
            <a:ext cx="4233672" cy="6400800"/>
          </a:xfrm>
          <a:prstGeom prst="rect">
            <a:avLst/>
          </a:prstGeom>
          <a:solidFill>
            <a:schemeClr val="bg1"/>
          </a:solidFill>
          <a:ln w="19050"/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numCol="2" rtlCol="0" anchor="ctr"/>
          <a:lstStyle/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Verse 1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Light of the world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 stepped down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into darkness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Opened my eyes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let me see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Beauty that made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This heart adore You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Hope of a life spent with You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Chorus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So here I am to worship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Here I am to bow down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Here I am to say that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You’re my God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You’re altogether Lovely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Altogether Worthy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Altogether Wonderful to me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Verse 2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King of all days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Oh so highly exalted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Glorious in heaven above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Humbly You came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To the earth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You created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All for Love’s sake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became poor</a:t>
            </a:r>
          </a:p>
          <a:p>
            <a:pPr algn="ctr"/>
            <a:endParaRPr lang="en-US" sz="1100" dirty="0">
              <a:solidFill>
                <a:schemeClr val="tx1"/>
              </a:solidFill>
              <a:latin typeface="Aptos Narrow" panose="020B0004020202020204" pitchFamily="34" charset="0"/>
            </a:endParaRP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Bridge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I’ll never know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much it cost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To see my sin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upon that cross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And I’ll never know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how much it cost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To see my sin </a:t>
            </a:r>
          </a:p>
          <a:p>
            <a:pPr algn="ctr"/>
            <a:r>
              <a:rPr lang="en-US" sz="1100" dirty="0">
                <a:solidFill>
                  <a:schemeClr val="tx1"/>
                </a:solidFill>
                <a:latin typeface="Aptos Narrow" panose="020B0004020202020204" pitchFamily="34" charset="0"/>
              </a:rPr>
              <a:t>upon that cross</a:t>
            </a: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36C8F471-C6A7-F612-34D8-3E176EEA572F}"/>
              </a:ext>
            </a:extLst>
          </p:cNvPr>
          <p:cNvSpPr txBox="1"/>
          <p:nvPr/>
        </p:nvSpPr>
        <p:spPr>
          <a:xfrm>
            <a:off x="228598" y="228600"/>
            <a:ext cx="423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How Great Is Your Love</a:t>
            </a:r>
          </a:p>
        </p:txBody>
      </p:sp>
      <p:sp>
        <p:nvSpPr>
          <p:cNvPr id="7" name="TextBox 6">
            <a:extLst>
              <a:ext uri="{FF2B5EF4-FFF2-40B4-BE49-F238E27FC236}">
                <a16:creationId xmlns:a16="http://schemas.microsoft.com/office/drawing/2014/main" id="{A2C1BBB7-B8C6-F485-A210-B4E4F140BD8F}"/>
              </a:ext>
            </a:extLst>
          </p:cNvPr>
          <p:cNvSpPr txBox="1"/>
          <p:nvPr/>
        </p:nvSpPr>
        <p:spPr>
          <a:xfrm>
            <a:off x="4681728" y="228600"/>
            <a:ext cx="4233672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b="1" dirty="0"/>
          </a:p>
          <a:p>
            <a:pPr algn="ctr"/>
            <a:r>
              <a:rPr lang="en-US" b="1" dirty="0"/>
              <a:t>Here I Am To Worship</a:t>
            </a:r>
          </a:p>
        </p:txBody>
      </p:sp>
    </p:spTree>
    <p:extLst>
      <p:ext uri="{BB962C8B-B14F-4D97-AF65-F5344CB8AC3E}">
        <p14:creationId xmlns:p14="http://schemas.microsoft.com/office/powerpoint/2010/main" val="386882580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 Them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125</TotalTime>
  <Words>862</Words>
  <Application>Microsoft Office PowerPoint</Application>
  <PresentationFormat>Letter Paper (8.5x11 in)</PresentationFormat>
  <Paragraphs>377</Paragraphs>
  <Slides>3</Slides>
  <Notes>1</Notes>
  <HiddenSlides>1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3</vt:i4>
      </vt:variant>
    </vt:vector>
  </HeadingPairs>
  <TitlesOfParts>
    <vt:vector size="8" baseType="lpstr">
      <vt:lpstr>Aptos</vt:lpstr>
      <vt:lpstr>Aptos Display</vt:lpstr>
      <vt:lpstr>Aptos Narrow</vt:lpstr>
      <vt:lpstr>Arial</vt:lpstr>
      <vt:lpstr>Office Theme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WOCAV Ankeny</dc:creator>
  <cp:lastModifiedBy>WOCAV Ankeny</cp:lastModifiedBy>
  <cp:revision>1</cp:revision>
  <dcterms:created xsi:type="dcterms:W3CDTF">2026-01-31T07:25:00Z</dcterms:created>
  <dcterms:modified xsi:type="dcterms:W3CDTF">2026-04-04T04:47:24Z</dcterms:modified>
</cp:coreProperties>
</file>