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105"/>
  </p:notesMasterIdLst>
  <p:sldIdLst>
    <p:sldId id="325" r:id="rId2"/>
    <p:sldId id="382" r:id="rId3"/>
    <p:sldId id="362" r:id="rId4"/>
    <p:sldId id="355" r:id="rId5"/>
    <p:sldId id="259" r:id="rId6"/>
    <p:sldId id="274" r:id="rId7"/>
    <p:sldId id="299" r:id="rId8"/>
    <p:sldId id="352" r:id="rId9"/>
    <p:sldId id="393" r:id="rId10"/>
    <p:sldId id="361" r:id="rId11"/>
    <p:sldId id="360" r:id="rId12"/>
    <p:sldId id="319" r:id="rId13"/>
    <p:sldId id="314" r:id="rId14"/>
    <p:sldId id="388" r:id="rId15"/>
    <p:sldId id="350" r:id="rId16"/>
    <p:sldId id="359" r:id="rId17"/>
    <p:sldId id="349" r:id="rId18"/>
    <p:sldId id="308" r:id="rId19"/>
    <p:sldId id="301" r:id="rId20"/>
    <p:sldId id="392" r:id="rId21"/>
    <p:sldId id="317" r:id="rId22"/>
    <p:sldId id="327" r:id="rId23"/>
    <p:sldId id="346" r:id="rId24"/>
    <p:sldId id="363" r:id="rId25"/>
    <p:sldId id="378" r:id="rId26"/>
    <p:sldId id="304" r:id="rId27"/>
    <p:sldId id="298" r:id="rId28"/>
    <p:sldId id="293" r:id="rId29"/>
    <p:sldId id="307" r:id="rId30"/>
    <p:sldId id="328" r:id="rId31"/>
    <p:sldId id="332" r:id="rId32"/>
    <p:sldId id="389" r:id="rId33"/>
    <p:sldId id="311" r:id="rId34"/>
    <p:sldId id="291" r:id="rId35"/>
    <p:sldId id="391" r:id="rId36"/>
    <p:sldId id="338" r:id="rId37"/>
    <p:sldId id="394" r:id="rId38"/>
    <p:sldId id="284" r:id="rId39"/>
    <p:sldId id="387" r:id="rId40"/>
    <p:sldId id="381" r:id="rId41"/>
    <p:sldId id="323" r:id="rId42"/>
    <p:sldId id="326" r:id="rId43"/>
    <p:sldId id="333" r:id="rId44"/>
    <p:sldId id="329" r:id="rId45"/>
    <p:sldId id="334" r:id="rId46"/>
    <p:sldId id="341" r:id="rId47"/>
    <p:sldId id="354" r:id="rId48"/>
    <p:sldId id="313" r:id="rId49"/>
    <p:sldId id="339" r:id="rId50"/>
    <p:sldId id="377" r:id="rId51"/>
    <p:sldId id="337" r:id="rId52"/>
    <p:sldId id="390" r:id="rId53"/>
    <p:sldId id="380" r:id="rId54"/>
    <p:sldId id="351" r:id="rId55"/>
    <p:sldId id="367" r:id="rId56"/>
    <p:sldId id="320" r:id="rId57"/>
    <p:sldId id="364" r:id="rId58"/>
    <p:sldId id="310" r:id="rId59"/>
    <p:sldId id="343" r:id="rId60"/>
    <p:sldId id="296" r:id="rId61"/>
    <p:sldId id="330" r:id="rId62"/>
    <p:sldId id="280" r:id="rId63"/>
    <p:sldId id="309" r:id="rId64"/>
    <p:sldId id="324" r:id="rId65"/>
    <p:sldId id="342" r:id="rId66"/>
    <p:sldId id="300" r:id="rId67"/>
    <p:sldId id="372" r:id="rId68"/>
    <p:sldId id="305" r:id="rId69"/>
    <p:sldId id="302" r:id="rId70"/>
    <p:sldId id="306" r:id="rId71"/>
    <p:sldId id="321" r:id="rId72"/>
    <p:sldId id="379" r:id="rId73"/>
    <p:sldId id="385" r:id="rId74"/>
    <p:sldId id="384" r:id="rId75"/>
    <p:sldId id="386" r:id="rId76"/>
    <p:sldId id="376" r:id="rId77"/>
    <p:sldId id="383" r:id="rId78"/>
    <p:sldId id="335" r:id="rId79"/>
    <p:sldId id="331" r:id="rId80"/>
    <p:sldId id="347" r:id="rId81"/>
    <p:sldId id="366" r:id="rId82"/>
    <p:sldId id="370" r:id="rId83"/>
    <p:sldId id="315" r:id="rId84"/>
    <p:sldId id="318" r:id="rId85"/>
    <p:sldId id="371" r:id="rId86"/>
    <p:sldId id="340" r:id="rId87"/>
    <p:sldId id="344" r:id="rId88"/>
    <p:sldId id="357" r:id="rId89"/>
    <p:sldId id="316" r:id="rId90"/>
    <p:sldId id="336" r:id="rId91"/>
    <p:sldId id="303" r:id="rId92"/>
    <p:sldId id="348" r:id="rId93"/>
    <p:sldId id="353" r:id="rId94"/>
    <p:sldId id="345" r:id="rId95"/>
    <p:sldId id="322" r:id="rId96"/>
    <p:sldId id="356" r:id="rId97"/>
    <p:sldId id="365" r:id="rId98"/>
    <p:sldId id="368" r:id="rId99"/>
    <p:sldId id="369" r:id="rId100"/>
    <p:sldId id="358" r:id="rId101"/>
    <p:sldId id="373" r:id="rId102"/>
    <p:sldId id="374" r:id="rId103"/>
    <p:sldId id="375" r:id="rId104"/>
  </p:sldIdLst>
  <p:sldSz cx="5715000" cy="9144000" type="screen16x10"/>
  <p:notesSz cx="6858000" cy="9144000"/>
  <p:embeddedFontLst>
    <p:embeddedFont>
      <p:font typeface="Franklin Gothic Medium Cond" panose="020B0606030402020204" pitchFamily="34" charset="0"/>
      <p:regular r:id="rId106"/>
    </p:embeddedFont>
    <p:embeddedFont>
      <p:font typeface="Impact" panose="020B0806030902050204" pitchFamily="34" charset="0"/>
      <p:regular r:id="rId107"/>
    </p:embeddedFont>
    <p:embeddedFont>
      <p:font typeface="Source Sans Pro" panose="020B0503030403020204" pitchFamily="34" charset="0"/>
      <p:regular r:id="rId108"/>
      <p:bold r:id="rId109"/>
      <p:italic r:id="rId110"/>
      <p:boldItalic r:id="rId1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  <a:srgbClr val="460000"/>
    <a:srgbClr val="260000"/>
    <a:srgbClr val="420000"/>
    <a:srgbClr val="5C0000"/>
    <a:srgbClr val="740000"/>
    <a:srgbClr val="DEA900"/>
    <a:srgbClr val="080807"/>
    <a:srgbClr val="2A2A2C"/>
    <a:srgbClr val="20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F6D5B-153D-4002-943A-09D35C481F20}" v="31" dt="2025-10-04T06:46:46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4" autoAdjust="0"/>
    <p:restoredTop sz="92159" autoAdjust="0"/>
  </p:normalViewPr>
  <p:slideViewPr>
    <p:cSldViewPr snapToGrid="0">
      <p:cViewPr varScale="1">
        <p:scale>
          <a:sx n="111" d="100"/>
          <a:sy n="111" d="100"/>
        </p:scale>
        <p:origin x="3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.fntdata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5.fntdata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4591799</a:t>
            </a:r>
          </a:p>
          <a:p>
            <a:r>
              <a:rPr lang="en-US" dirty="0"/>
              <a:t>MARTY SAMPSON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45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164361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1988 MERCY / VINEYARD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9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6454669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ISRAEL HOUGHTON | PHIL WICKHAM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PHIL WICKHAM MUSIC; SEEMS LIKE MUSIC; EWI; INTEGRITY WORSHIP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B08A6-BCDF-9721-61DA-234370DB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0555F-A925-E69A-1CC1-B4CB89C0B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ED09A-E61C-195F-6297-CAF456EBAB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6623483</a:t>
            </a:r>
          </a:p>
          <a:p>
            <a:r>
              <a:rPr lang="en-US" dirty="0"/>
              <a:t>HEZEKIAH WALKER | JOHN DAVID BRATTON</a:t>
            </a:r>
          </a:p>
          <a:p>
            <a:r>
              <a:rPr lang="en-US" dirty="0"/>
              <a:t>© 2013 LI'L EVA MUSIC; LUV KI PUBLISHING; DAVO PAVO 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EE98E-F362-F332-2178-2CCACC7BA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4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6256726</a:t>
            </a:r>
          </a:p>
          <a:p>
            <a:r>
              <a:rPr lang="en-US" dirty="0"/>
              <a:t>GRAHAM MOORE | JEREMY RIDDLE</a:t>
            </a:r>
          </a:p>
          <a:p>
            <a:r>
              <a:rPr lang="en-US" dirty="0"/>
              <a:t>© 2012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17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3207620</a:t>
            </a:r>
          </a:p>
          <a:p>
            <a:r>
              <a:rPr lang="en-US" dirty="0"/>
              <a:t>MARK STEVENS | PAUL IANNUZZELLI</a:t>
            </a:r>
          </a:p>
          <a:p>
            <a:r>
              <a:rPr lang="en-US" dirty="0"/>
              <a:t>© 2000 HILLSONG MUSIC PUBLISHING AUSTRALIA; HILLSONG MUSIC PUBLISHING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46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 1402273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LYNN DESHAZO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1995 INTEGRITY'S HOSANNA! MUSIC; LYNN DESHAZO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6238744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GRAHAM MOORE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9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7001238</a:t>
            </a:r>
          </a:p>
          <a:p>
            <a:r>
              <a:rPr lang="en-US" dirty="0"/>
              <a:t>GABRIEL WILSON | IAN MCINTOSH | JENN JOHNSON</a:t>
            </a:r>
          </a:p>
          <a:p>
            <a:r>
              <a:rPr lang="en-US" dirty="0"/>
              <a:t>© 2013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7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C983-74E9-0BBA-46B3-E2EFA3B63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7C497-2BE2-BEAD-165F-FF5292F64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06308C-04CD-5CCC-7216-D7CDD2D6E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5858163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 MCINTOSH | JENN JOHNSON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2010 BETHEL MUSIC PUBLISHING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8AA53-DE12-8EAD-0287-90E31EA13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50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1431</a:t>
            </a:r>
          </a:p>
          <a:p>
            <a:r>
              <a:rPr lang="en-US" dirty="0"/>
              <a:t>MARTIN NYSTROM</a:t>
            </a:r>
          </a:p>
          <a:p>
            <a:r>
              <a:rPr lang="en-US" dirty="0"/>
              <a:t>© 1984 UNIVERSAL MUSIC - BRENTWOOD BENSON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8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1DD-EB45-646E-FE3D-6804275BA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613E5-0498-41D5-5773-EB364D1B3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D49CCA-EEE0-7A76-6A99-07B8B1445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631C7-2B7F-0135-C3A7-5AE6B3ECA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0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3599479</a:t>
            </a:r>
          </a:p>
          <a:p>
            <a:r>
              <a:rPr lang="en-US" dirty="0"/>
              <a:t>CHRIS TOMLIN | LOUIE GIGLIO</a:t>
            </a:r>
          </a:p>
          <a:p>
            <a:r>
              <a:rPr lang="en-US" dirty="0"/>
              <a:t>© 2002 RISING SPRINGS MUSIC; VAMOS PUBLISHING; WORSHIPTOGETHER.COM SONGS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2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7014648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REND COLLECTIVE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2014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42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5643-EBD8-2922-FCBD-B5DC986D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EB2B-978C-2FE2-8ED8-6C90EF26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5FC31-F189-E544-285F-A591AB3E3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4187189</a:t>
            </a:r>
          </a:p>
          <a:p>
            <a:r>
              <a:rPr lang="en-US" dirty="0"/>
              <a:t>EUGENE GREGORY</a:t>
            </a:r>
          </a:p>
          <a:p>
            <a:r>
              <a:rPr lang="en-US" dirty="0"/>
              <a:t>© 2001 ELEVEN23MUSIC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F973-4A17-7115-03D7-EB7F36A14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6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1406918</a:t>
            </a:r>
          </a:p>
          <a:p>
            <a:r>
              <a:rPr lang="en-US" dirty="0"/>
              <a:t>DARLENE ZSCHECH</a:t>
            </a:r>
          </a:p>
          <a:p>
            <a:r>
              <a:rPr lang="en-US" dirty="0"/>
              <a:t>© 1993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37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7119315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JAKE STEVENS | JONATHAN DAVID HELSER | MELISSA HELSER | MOLLY SKAGGS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5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7001228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BRIAN JOHNSON | CHRISTA BLACK GIFFORD | GABRIEL WILSON |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 JENN JOHNSON | JOEL TAYLOR | KARI JOBE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2013 BETHEL WORSHIP PUBLISHING; KARI JOBE CARNES MUSIC; 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WORSHIP TOGETHER MUSIC;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1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©2023 BRENT ANCELL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55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7122057</a:t>
            </a:r>
          </a:p>
          <a:p>
            <a:r>
              <a:rPr lang="en-US" dirty="0"/>
              <a:t>EVELYN HEIDERIQUI | JOSH FARRO | LUCAS CORTAZIO | REBEKAH WHITE</a:t>
            </a:r>
          </a:p>
          <a:p>
            <a:r>
              <a:rPr lang="en-US" dirty="0"/>
              <a:t>© 2018 A NEW SONG FOR A NEW DAY MUSIC; COMMUNITY MUSIC SONGS; CURB SONGS; </a:t>
            </a:r>
          </a:p>
          <a:p>
            <a:r>
              <a:rPr lang="en-US" dirty="0"/>
              <a:t>FATHER OF LIGHTS PUBLISHING; MIKE CURB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77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7003306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AMANDA COOK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2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7074837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JEREMY RIDDLE | JOEL TAYLOR | KRISTENE DIMARCO</a:t>
            </a:r>
          </a:p>
          <a:p>
            <a:r>
              <a:rPr lang="en-US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2017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6087919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BRYAN TORWALT | KATIE TORWALT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CAPITOL CMG GENESIS; JESUS CULTURE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72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275E-69C1-36B7-A6E2-E91FD867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1B0B36-8B23-29C8-21EC-183BC335A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F85984-E217-81CB-37B4-A608B8BB2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4447960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JENNIE LEE RIDDLE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GATEWAY CREATE PUBLISHING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7706-E5C7-2D03-020E-87D64826AC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9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6428767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MATT CROCKER | SALOMON LIGTHELM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3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7046145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MARK MCMILLAN | SARAH MCMILLAN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2015 MEAUX JEAUX MUSIC; RAUCOUS RUCKUS PUBLISHING; SARAH MCMILLAN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1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13B5-FB4A-FD0F-058B-1AC26B56E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B77DF8-B7DA-75E3-3232-CA479F5411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2E97B-82FE-9D30-68EF-FBBC2DFA1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2582793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E4E82-48CE-37DA-0EE7-D7E847A5A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06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3991651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 | MICHAEL GUNGOR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INTEGRITY WORSHIP MUSIC; INTEGRITY'S PRAISE! MUSIC; SOUND OF THE NEW BREED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D1BC6-E1F2-237C-DDA6-B1C2B07C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7D8D7-4F83-B856-3CA2-4D5B30119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88683-C45D-CD69-21B8-57CB9D667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7067212</a:t>
            </a:r>
          </a:p>
          <a:p>
            <a:r>
              <a:rPr lang="en-US" dirty="0"/>
              <a:t>AARON SHUST | PAUL BALOCHE</a:t>
            </a:r>
          </a:p>
          <a:p>
            <a:r>
              <a:rPr lang="en-US" dirty="0"/>
              <a:t>© 2016 BRIDGE BUILDING MUSIC, INC.; CP SHUST TUNES; INTEGRITY WORSHIP MUSIC; LEADWORSHIP SONGS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5AD5F-5F91-02B6-86E7-7A8A2AA5B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32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3217555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2000 WONDROUS WORSHIP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45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67513-7775-520A-F26D-DF0C1B47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E9197-4CD7-4036-4C32-70074C540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C6759-DA7C-308B-2E55-D86C162E6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7136201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ABBY BENTON | CARLENE PRINCE | DUSTIN SMITH | JESSE REEVES | KRISTEN DUTTON | RAINA PRATT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2019 BEC WORSHIP; RAINA PRATT PUBLISHING DESIGNEE; WRITERWRONG MUSIC; FOR ME AND MY HOUSE SONGS;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ANCHORED IN HOPE MUSIC; GIVE IT A LIFT MUSIC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3A68A-4281-7EAC-5F86-F790E23F4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658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ED1A2-B17C-E0A3-F428-98221D7E9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13FFAC-93F4-1FD1-5D49-F265675DC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D1659D-8FF0-1BA9-0557-0424EA9BC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1935884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1996 HILLSONG MP SONGS; WONDROUS WORSHIP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42FB-23A5-18C2-45CA-000DBB74D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751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1595726</a:t>
            </a:r>
          </a:p>
          <a:p>
            <a:r>
              <a:rPr lang="en-US" dirty="0"/>
              <a:t>DAVID RUIS</a:t>
            </a:r>
          </a:p>
          <a:p>
            <a:r>
              <a:rPr lang="en-US" dirty="0"/>
              <a:t>© 1996 MERCY / VINEYARD PUBLISHING; VINEYARD SONGS CANADA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0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7117726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BRIAN JOHNSON | ED CASH | JASON INGRAM | JENN JOHNSON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CAPITOL CMG PARAGON; SHOUT! MUSIC PUBLISHING AUSTRALIA; FELLOW SHIPS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SO ESSENTIAL TUNES;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690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3490554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NED DAVIES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2002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8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2405241</a:t>
            </a:r>
          </a:p>
          <a:p>
            <a:r>
              <a:rPr lang="en-US" dirty="0"/>
              <a:t>DARLENE ZSCHECH | RUSSELL FRAGAR</a:t>
            </a:r>
          </a:p>
          <a:p>
            <a:r>
              <a:rPr lang="en-US" dirty="0"/>
              <a:t>© 1997 HILLSONG MP SONGS; WONDROUS WORSHIP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20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2296522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MATT REDMAN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THANKYOU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1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5508444</a:t>
            </a:r>
          </a:p>
          <a:p>
            <a:r>
              <a:rPr lang="en-US" dirty="0"/>
              <a:t>BRIAN JOHNSON | CHRISTA BLACK GIFFORD | JEREMY RIDDLE</a:t>
            </a:r>
          </a:p>
          <a:p>
            <a:r>
              <a:rPr lang="en-US" dirty="0"/>
              <a:t>© 2010 CHRISTAJOY MUSIC PUBLISHING; MERCY / VINEYARD PUBLISHING;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3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CCLI SONG # 17803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 SANCHEZ JR.</a:t>
            </a:r>
          </a:p>
          <a:p>
            <a:r>
              <a:rPr lang="fr-F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1977 SANCHEZ, PETE, JR.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9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3607983</a:t>
            </a:r>
          </a:p>
          <a:p>
            <a:r>
              <a:rPr lang="en-US" dirty="0"/>
              <a:t>JEREMY ASH | MATT BRONLEEWE | REBECCA ST. JAMES</a:t>
            </a:r>
          </a:p>
          <a:p>
            <a:r>
              <a:rPr lang="en-US" dirty="0"/>
              <a:t>© 2002 BIBBITSONG MUSIC; UP IN THE MIX MUSIC; MUSIC OF WINDSWEPT (ADMIN. BY JEREMY ASH); </a:t>
            </a:r>
          </a:p>
          <a:p>
            <a:r>
              <a:rPr lang="en-US" dirty="0"/>
              <a:t>PROJECT 76; REMAINING PORTION IS UNAFFILIATED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53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4222082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JONATHON DOUGLASS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39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9CD0-9565-9196-B3A3-395EB95A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1FED5-FFB5-FFFA-606C-A2C03692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7BB2-5961-0809-A45E-8FC4B8F3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2725646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1999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E160-8A20-6C9F-0CB4-8D01190D4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05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4591782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66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1B6-478B-A809-3D37-2691F9BFD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E355DC-D0C9-6C1B-40F7-B87C19F73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82238-5B24-8F89-4847-7CA2A5074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2397964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9CAAA-1807-9325-59A6-BCA6128C5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74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2195276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HILLSONG MP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693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4785835</a:t>
            </a:r>
          </a:p>
          <a:p>
            <a:r>
              <a:rPr lang="en-US" dirty="0"/>
              <a:t>BROOKE LIGERTWOOD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25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48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4781248</a:t>
            </a:r>
          </a:p>
          <a:p>
            <a:r>
              <a:rPr lang="en-US" dirty="0"/>
              <a:t>MATT REDMAN | PETER WILSON</a:t>
            </a:r>
          </a:p>
          <a:p>
            <a:r>
              <a:rPr lang="en-US" dirty="0"/>
              <a:t>© 2005 HILLSONG MUSIC PUBLISHING UK;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21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4348399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ED CASH | JESSE REEVES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RISING SPRINGS MUSIC; VAMOS PUBLISHING; WORSHIPTOGETHER.COM SONGS; WONDROUSLY MADE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93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3324479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01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4451327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444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GENERATION</a:t>
            </a:r>
          </a:p>
          <a:p>
            <a:r>
              <a:rPr lang="en-US" dirty="0"/>
              <a:t>CCLI SONG # 3207644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2000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21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5978074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DAVID WHITWORTH | JAMES WELLS | JAYE KEHEIR THOMAS | LAURA HACKETT PARK | SETH YATES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2010 ARROWHEAD PUBLISHING; FORERUNNER WORSHIP; DAVID WHITWORTH MUSIC; JAYE THOMAS MUSIC; SETH YATES MUSIC; WATERSHED PUBLISHING GROUP; WATERSHED WORSHIP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81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3452750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RAYMOND BADHAM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7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3258198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2000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3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6454638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DARLENE ZSCHECH | ISRAEL HOUGHTON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2013 EWI; INTEGRITY WORSHIP MUSIC; 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81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6341105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CHRISTA BLACK GIFFORD | MATTHEW SPARKS | WILLIAM MATTHEWS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66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 CCLI INFO)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49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3479850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BART MILLARD | PETE KIPLEY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SIMPLEVILLE MUSIC; SONGS FROM THE INDIGO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2738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1EE5-A7BB-24F1-80DD-B005086D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43DE7-FD91-D99A-192A-CADAE15FA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6CCB0-E35A-7788-2ACD-8DFDC466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3490547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2002 HILLSONG MUSIC PUBLISHING AUSTRALIA; WONDROUS WORSHIP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908D-6CFC-2654-465C-76D9E7CFE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808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7089641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RAN JACKSON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2017 CORY ASBURY PUBLISHING; RICHMOND PARK PUBLISHING;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WATERSHED WORSHIP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582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2883069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368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7021972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HORATIO GATES SPAFFORD | KRISTENE DIMARCO | PHILIP PAUL BLISS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88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3001620</a:t>
            </a:r>
          </a:p>
          <a:p>
            <a:r>
              <a:rPr lang="en-US" dirty="0"/>
              <a:t>NED DAVIES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529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7ED76-B68B-C8F2-098C-9E78222C9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C5223-05A1-0CCC-9E66-21DB62F34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864A6-EA65-4E05-8F0E-98FE9EAF5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2582803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D0D50-620E-A3B9-30BD-CCCF54C6F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34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DECD7-5921-AFC8-41B9-15BFC3D4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CC154-EFAC-2F1A-715E-EDEE2A671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0A75B-53F9-498E-2089-C5F47F241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4158039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LOUIE GIGLIO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982BC-20B3-1B98-964C-3A6B92CFB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76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C534-F673-9005-1436-2F2CEAC01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D92D4C-C3FA-2EE1-02B8-41D71EBF1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809401-76B4-0473-E84F-450A0A706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2456623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BILLY J. FOOTE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1996 WORSHIPTOGETHER.COM SONGS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7B39B-9BCE-71DF-7102-ECFBB96AC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01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353B5-E5F4-52B6-7115-AF57AC0A9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F09F0-5A8E-866D-0DBA-24786B11C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9F06E-AD60-35CC-5969-B49A5B14A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 1894255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BRAD AVERY | DAVID CARR | MAC POWELL | MARK D. LEE | TAI ANDERSON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NEW SPRING; HIPGNOSIS SFH I LIMITED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25A48-21A1-98F3-DE6D-2080EF182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132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97BE-6487-D3CD-767B-C1B913E6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98EB1-3064-C759-5B48-6A1E9D9A0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AA27-00AB-C830-D915-E27BF4328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3258174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MARTY SAMPSON</a:t>
            </a:r>
          </a:p>
          <a:p>
            <a:pPr algn="l">
              <a:buNone/>
            </a:pPr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2001 HILLSONG MUSIC PUBLISHING AUSTRALIA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DF619-55F9-9E0A-B43D-1A725080A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74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0AFF-1882-7F8B-0BB5-81E31DB9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F0853-11E4-7301-C836-9E238CA54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12B55-7C96-5AF7-0041-563EE2A7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2582810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A2AE-3AFD-F9B6-90A9-837954339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430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EBC12-D8E1-611A-CE3E-2C2C462AC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A063B-6884-1184-FFA7-77F91DBEF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952F7-F386-BF2E-D885-DE4521F16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3383788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INTEGRITY'S PRAISE! MUSIC; SOUND OF THE NEW BREED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FF192-5837-BFD2-7D28-9BED3A816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9292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2834496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JAMES HUEY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CFN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7026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4484507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322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5065932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DAVIES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2008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3444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4484521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ELEVEN23MUSIC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651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1866132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3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3148428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9023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4254689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2004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26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4477428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EUGENE GREGORY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2004 ELEVEN23MUSIC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8347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6088028</a:t>
            </a:r>
          </a:p>
          <a:p>
            <a:r>
              <a:rPr lang="en-US" dirty="0"/>
              <a:t>BRYAN TORWALT | KATIE TORWALT</a:t>
            </a:r>
          </a:p>
          <a:p>
            <a:r>
              <a:rPr lang="en-US" dirty="0"/>
              <a:t>© 2011 CAPITOL CMG GENESIS; JESUS CULTURE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268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2298355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PAUL BALOCHE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1997 INTEGRITY'S HOSANNA!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007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4447991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ZACH NEESE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1999 GATEWAY CREATE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32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6227030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83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3266032</a:t>
            </a:r>
          </a:p>
          <a:p>
            <a:r>
              <a:rPr lang="en-US" dirty="0"/>
              <a:t>TIM HUGHES</a:t>
            </a:r>
          </a:p>
          <a:p>
            <a:r>
              <a:rPr lang="en-US" dirty="0"/>
              <a:t>© 2000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931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CCLI SONG # 5566936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JOTH HUNT</a:t>
            </a:r>
          </a:p>
          <a:p>
            <a:pPr algn="l"/>
            <a:r>
              <a:rPr lang="en-US" b="0" i="0" dirty="0">
                <a:solidFill>
                  <a:srgbClr val="FCFDFD"/>
                </a:solidFill>
                <a:effectLst/>
                <a:latin typeface="Source Sans Pro" panose="020B0503030403020204" pitchFamily="34" charset="0"/>
              </a:rPr>
              <a:t>© 2009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779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6202804</a:t>
            </a:r>
          </a:p>
          <a:p>
            <a:r>
              <a:rPr lang="en-US" dirty="0"/>
              <a:t>DAVID BINION | JOSHUA DUFRENE | WILLIAM MCDOWELL</a:t>
            </a:r>
          </a:p>
          <a:p>
            <a:r>
              <a:rPr lang="en-US" dirty="0"/>
              <a:t>© 2011 DELIVERY ROOM PUBLISHING; COVENANT WORSHIP; COVENANT WORSHIP GROUP; INTEGRITY WORSHIP MUSIC; INTEGRITY'S PRAISE!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904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4599715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4873981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MIKE GUGLIELMUCCI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2007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450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30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6179573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BROOKE LIGERTWOOD | SCOTT LIGERTWOOD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489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2582339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MP SONGS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499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4572976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 | REID MCNULTY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064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1874117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MARIE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MERCY / VINEYARD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45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4220974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JON EGAN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INTEGRITY WORSHIP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88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510-3A8D-5BC3-B2DC-0B9D162B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D0E6E-9D7A-AD15-127F-7E5A1693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FA091-CFAE-DC7C-4D93-5EE5F1843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4254689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2598-0E68-5F7E-CC54-DB5C73A3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854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9CEC-35BD-DF1C-119F-98A5C5A4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8773F-773D-02AD-8B71-BAAC2B0AD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BFE6C-3CDF-5810-3998-66F1222C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6454638</a:t>
            </a:r>
          </a:p>
          <a:p>
            <a:r>
              <a:rPr lang="en-US" dirty="0"/>
              <a:t>DARLENE ZSCHECH | ISRAEL HOUGHTON</a:t>
            </a:r>
          </a:p>
          <a:p>
            <a:r>
              <a:rPr lang="en-US" dirty="0"/>
              <a:t>© 2013 EWI; INTEGRITY WORSHIP MUSIC; INTEGRITY'S PRAISE! MUSIC; SOUND OF THE NEW BREED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24E05-759B-BA25-1CAD-492836B48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98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10/04/2025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For Who You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Standing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Your Presence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Thinking of the good things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have done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Waiting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Patiently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Just to hear Your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Still Small Voice again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Holy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Righteous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Faithful to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Savior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Healer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Redeemer and Friend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My soul secure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Promise 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Love endures always</a:t>
            </a:r>
          </a:p>
        </p:txBody>
      </p:sp>
    </p:spTree>
    <p:extLst>
      <p:ext uri="{BB962C8B-B14F-4D97-AF65-F5344CB8AC3E}">
        <p14:creationId xmlns:p14="http://schemas.microsoft.com/office/powerpoint/2010/main" val="37630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thanks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God and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He is Good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above all things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mighty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 outstretched Arm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that’s been reborn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 God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with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rising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setting sun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by the grace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carry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</p:spTree>
    <p:extLst>
      <p:ext uri="{BB962C8B-B14F-4D97-AF65-F5344CB8AC3E}">
        <p14:creationId xmlns:p14="http://schemas.microsoft.com/office/powerpoint/2010/main" val="17874178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Am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blind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mute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dead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all hearts will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darkness flees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my heart screams I am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run (echo)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dance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live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(Yeah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free)</a:t>
            </a:r>
          </a:p>
        </p:txBody>
      </p:sp>
    </p:spTree>
    <p:extLst>
      <p:ext uri="{BB962C8B-B14F-4D97-AF65-F5344CB8AC3E}">
        <p14:creationId xmlns:p14="http://schemas.microsoft.com/office/powerpoint/2010/main" val="34308238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D9930-0939-41B7-7892-873B0C6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29B0E-7644-43E7-D236-9425E042367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3D0B0-0BD5-2FB0-02DC-047099EE1397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39880296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BFD35D-C75A-EB06-23AB-1B390287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437C0AF-C0D6-A4BC-792A-881E609AAF6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14BA-C653-F596-01B5-482588E34F07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D306C-8C97-C3D4-38E1-61D940FF3AB1}"/>
              </a:ext>
            </a:extLst>
          </p:cNvPr>
          <p:cNvSpPr txBox="1"/>
          <p:nvPr/>
        </p:nvSpPr>
        <p:spPr>
          <a:xfrm>
            <a:off x="2857499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225422689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hear they’re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all creation shouts aloud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surely we can all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changed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here can know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live for all my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raise a banner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Truth and 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sing about my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the best thing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happened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It was the day I met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I’ve found 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(repeat)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feel like dancing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join with all who celebrate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Joy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is in this town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seen the truth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You lifted 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from where I was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Set my feet upon a rock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Humbled that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even know about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I have chosen to believe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Believing that You’ve chosen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70076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Healer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every moment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calm my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walk with me through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heal all my disease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trust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(Lord) I trust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Portion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You’re all I need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6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And Anointed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and Anointed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Risen and Exalted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 is like honey on my lips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like water to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is a Lamp unto my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0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eyes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hearts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know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ears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need to hear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 Face to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Jesus be revealed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2FA62-4BA9-84DA-5574-F277D5C36C0E}"/>
              </a:ext>
            </a:extLst>
          </p:cNvPr>
          <p:cNvSpPr txBox="1"/>
          <p:nvPr/>
        </p:nvSpPr>
        <p:spPr>
          <a:xfrm>
            <a:off x="2857500" y="138674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gates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Reveal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Establish Your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</p:txBody>
      </p:sp>
    </p:spTree>
    <p:extLst>
      <p:ext uri="{BB962C8B-B14F-4D97-AF65-F5344CB8AC3E}">
        <p14:creationId xmlns:p14="http://schemas.microsoft.com/office/powerpoint/2010/main" val="423410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BAF6FC-2F1B-FA4E-D64B-3B4B1C0F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6AC9E0-0940-1D7F-47B2-61E83F4B707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Every Praise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9031F-5597-F857-503F-E1B49CAF2527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due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73028-016B-8870-4A46-B19603F29A3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Deliverer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(Yes He Is  Yes He Is)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</p:txBody>
      </p:sp>
    </p:spTree>
    <p:extLst>
      <p:ext uri="{BB962C8B-B14F-4D97-AF65-F5344CB8AC3E}">
        <p14:creationId xmlns:p14="http://schemas.microsoft.com/office/powerpoint/2010/main" val="299522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Light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Truth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Praise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turned my tears of sadness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such joy and gladness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can’t keep it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shouting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Joy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Hope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Grace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Your Light</a:t>
            </a:r>
          </a:p>
        </p:txBody>
      </p:sp>
    </p:spTree>
    <p:extLst>
      <p:ext uri="{BB962C8B-B14F-4D97-AF65-F5344CB8AC3E}">
        <p14:creationId xmlns:p14="http://schemas.microsoft.com/office/powerpoint/2010/main" val="164978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Of All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totally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abandoned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inside the Rivers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swept into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Drawn towards the Whisper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Voice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come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quiet adoration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fall before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the Beauty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behold the Glory of Your 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said seek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Face I will seek</a:t>
            </a:r>
          </a:p>
        </p:txBody>
      </p:sp>
    </p:spTree>
    <p:extLst>
      <p:ext uri="{BB962C8B-B14F-4D97-AF65-F5344CB8AC3E}">
        <p14:creationId xmlns:p14="http://schemas.microsoft.com/office/powerpoint/2010/main" val="359971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Your Presence 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Seeking Your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Touching Your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cleft of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rivers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overflow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on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blazing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burn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flood of evil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reach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I’m covered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schemes of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touch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</p:txBody>
      </p:sp>
    </p:spTree>
    <p:extLst>
      <p:ext uri="{BB962C8B-B14F-4D97-AF65-F5344CB8AC3E}">
        <p14:creationId xmlns:p14="http://schemas.microsoft.com/office/powerpoint/2010/main" val="1883898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Forgiven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rescued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have set me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took away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sin and disgrace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gave Your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ransom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accepted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Power 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Glory and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heaven’s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Justice meet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has called me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is risen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alive in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embraced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love and the mercies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lavished on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forgiven</a:t>
            </a:r>
          </a:p>
        </p:txBody>
      </p:sp>
    </p:spTree>
    <p:extLst>
      <p:ext uri="{BB962C8B-B14F-4D97-AF65-F5344CB8AC3E}">
        <p14:creationId xmlns:p14="http://schemas.microsoft.com/office/powerpoint/2010/main" val="1091688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Cross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Life You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Body was broken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Love poured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bled and You died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breathed Your last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were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in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Sealed in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Lifeless laid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frame of the Father’s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agony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watched His only 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 sacrificed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7E2CB-AE43-1FC6-42B0-E971DCF9FC0C}"/>
              </a:ext>
            </a:extLst>
          </p:cNvPr>
          <p:cNvSpPr txBox="1"/>
          <p:nvPr/>
        </p:nvSpPr>
        <p:spPr>
          <a:xfrm>
            <a:off x="2857500" y="1413086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But on that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What seemed as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darkest hour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 violent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broke through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shook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And as You rose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All the light of all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was magnified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rose in victory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finished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Though our sins are scarlet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have made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white as snow</a:t>
            </a:r>
          </a:p>
        </p:txBody>
      </p:sp>
    </p:spTree>
    <p:extLst>
      <p:ext uri="{BB962C8B-B14F-4D97-AF65-F5344CB8AC3E}">
        <p14:creationId xmlns:p14="http://schemas.microsoft.com/office/powerpoint/2010/main" val="129738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85BD-B994-A774-3641-E4764D376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50F1815-6E4F-13C5-2CE9-E581E433AC9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For These Reasons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4E247-F460-A5F3-E93E-7F851D4BABB1}"/>
              </a:ext>
            </a:extLst>
          </p:cNvPr>
          <p:cNvSpPr txBox="1"/>
          <p:nvPr/>
        </p:nvSpPr>
        <p:spPr>
          <a:xfrm>
            <a:off x="-1" y="1370777"/>
            <a:ext cx="5715001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Endless Love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You gave 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Second Chance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Priceless Grace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Healing Hands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Gift of Peace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Blessed Hope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faith to believe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praise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I live to tell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 Your Love to all the world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 2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praise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worship You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these reasons we live to tell</a:t>
            </a:r>
          </a:p>
          <a:p>
            <a:pPr algn="ctr"/>
            <a:r>
              <a:rPr kumimoji="0" lang="en-US" sz="18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Love to all the world</a:t>
            </a:r>
          </a:p>
          <a:p>
            <a:pPr algn="ctr"/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5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E1C1281-A33E-B383-970A-5F84B44E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E98D24-348E-14A6-73BB-914CEA3FB00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 Look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2276-5958-7560-8A24-07E651D35B8E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won’t be overwhelmed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vision to see things like You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 look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where my help comes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me wisdom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just what to do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love You Lord my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I will love You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our God reigns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Interlude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all my days Hallelujah</a:t>
            </a:r>
          </a:p>
        </p:txBody>
      </p:sp>
    </p:spTree>
    <p:extLst>
      <p:ext uri="{BB962C8B-B14F-4D97-AF65-F5344CB8AC3E}">
        <p14:creationId xmlns:p14="http://schemas.microsoft.com/office/powerpoint/2010/main" val="418314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As The Deer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deer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panteth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my soul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after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Strength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may my spirit yield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my heart’s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Thee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Friend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though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any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gold or silver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Only You can satisfy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the real Joy-Giver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Apple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eye</a:t>
            </a:r>
          </a:p>
        </p:txBody>
      </p:sp>
    </p:spTree>
    <p:extLst>
      <p:ext uri="{BB962C8B-B14F-4D97-AF65-F5344CB8AC3E}">
        <p14:creationId xmlns:p14="http://schemas.microsoft.com/office/powerpoint/2010/main" val="218670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 for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thirst and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satisfy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I have in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Supply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Breath of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Reward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 living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Sacrifice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Greatest Price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coming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want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can say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1587878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Than Conquerors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my hope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is gone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calls me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in my soul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resurrection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Burns like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waters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lift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to Your Throne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chain is breakable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stronger than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greater than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C28E5-33EB-7CCF-B593-54E285DB96E4}"/>
              </a:ext>
            </a:extLst>
          </p:cNvPr>
          <p:cNvSpPr txBox="1"/>
          <p:nvPr/>
        </p:nvSpPr>
        <p:spPr>
          <a:xfrm>
            <a:off x="2857499" y="1370776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more than conquerors through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 or to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defiant in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tamed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Power in our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Lord our God our Conqueror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into the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is risen and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Greater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Living in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in the world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surrender no retreat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we’re redeemed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despair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</a:t>
            </a:r>
          </a:p>
        </p:txBody>
      </p:sp>
    </p:spTree>
    <p:extLst>
      <p:ext uri="{BB962C8B-B14F-4D97-AF65-F5344CB8AC3E}">
        <p14:creationId xmlns:p14="http://schemas.microsoft.com/office/powerpoint/2010/main" val="2000846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07490E-F6FD-ACB5-4E0C-AB83790C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9ED2D-5004-9CD6-75E2-286E15319B1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Of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5D8B5-2E99-D017-1A15-ED62AEC80EA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Spirit and in Truth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we long to dwell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long to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draw from Your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fails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</p:txBody>
      </p:sp>
    </p:spTree>
    <p:extLst>
      <p:ext uri="{BB962C8B-B14F-4D97-AF65-F5344CB8AC3E}">
        <p14:creationId xmlns:p14="http://schemas.microsoft.com/office/powerpoint/2010/main" val="281565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D905F1-2D8F-3A53-1ED3-8A1C463E5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875E55E-47CE-E799-4ABB-134220C431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To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558CF-34CA-4521-855A-8F80873BD476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there is none like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wonders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Mighty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Comfort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Shelter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Tower of refuge and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every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cease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EF0827-187E-5293-6E6E-EAC9F702B633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let us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Mountains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seas will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sing for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work of Your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I’ll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compares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in You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Raise A Hallelujah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storm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and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praises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from the ashes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will arise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Death is defeated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everything inside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watch the darkness flee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fear you lost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hold on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71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 (We Sing Hallelujah)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moon and stars they wept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Sun was dead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Savior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 fallen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Body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poured out for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weight of every curse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Him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final breath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heaven looked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Son of God was laid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battle in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war on death was waged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of hell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broken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ground began to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stone was rolled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Perfect Love could not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death where is your 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resurrected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rendered you defeated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glorified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alive  He is alive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Lamb has overcome</a:t>
            </a:r>
          </a:p>
        </p:txBody>
      </p:sp>
    </p:spTree>
    <p:extLst>
      <p:ext uri="{BB962C8B-B14F-4D97-AF65-F5344CB8AC3E}">
        <p14:creationId xmlns:p14="http://schemas.microsoft.com/office/powerpoint/2010/main" val="662764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F793-3709-AB8C-E1AA-C451EC85F02C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270DD-6AF4-638B-7682-5721A3776D2E}"/>
              </a:ext>
            </a:extLst>
          </p:cNvPr>
          <p:cNvSpPr txBox="1"/>
          <p:nvPr/>
        </p:nvSpPr>
        <p:spPr>
          <a:xfrm>
            <a:off x="0" y="1370777"/>
            <a:ext cx="28575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 was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around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7A3A-1F6C-1908-E689-D2BA9FF39EC6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set us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C3EC9-605D-104D-A7A7-F6200CA767FE}"/>
              </a:ext>
            </a:extLst>
          </p:cNvPr>
          <p:cNvSpPr txBox="1"/>
          <p:nvPr/>
        </p:nvSpPr>
        <p:spPr>
          <a:xfrm>
            <a:off x="1" y="5027510"/>
            <a:ext cx="5714999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2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Make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burden every crown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Every lie and every doubt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make room for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do whatever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Shake up the ground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tradition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down the walls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all my religion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Way is better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is where I lay it down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are all I’m chasing 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This is my surrender</a:t>
            </a:r>
          </a:p>
        </p:txBody>
      </p:sp>
    </p:spTree>
    <p:extLst>
      <p:ext uri="{BB962C8B-B14F-4D97-AF65-F5344CB8AC3E}">
        <p14:creationId xmlns:p14="http://schemas.microsoft.com/office/powerpoint/2010/main" val="3505984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worth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ever come close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thing can compare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our Living Hope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Presence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tasted and seen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Sweetest of Loves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heart becomes free and my shame is undone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welcome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flood this place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fill the atmosphere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what our hearts long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become more aware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experience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Goodness (Lord)</a:t>
            </a:r>
          </a:p>
        </p:txBody>
      </p:sp>
    </p:spTree>
    <p:extLst>
      <p:ext uri="{BB962C8B-B14F-4D97-AF65-F5344CB8AC3E}">
        <p14:creationId xmlns:p14="http://schemas.microsoft.com/office/powerpoint/2010/main" val="1685980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Make Me Brave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before You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greatness of Your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of the Majesty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Wonder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humility I bow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the song of love that You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I will let You draw me out beyond the shore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Grace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beyond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shore into the waves</a:t>
            </a:r>
          </a:p>
          <a:p>
            <a:pPr algn="ctr"/>
            <a:endParaRPr lang="en-US" sz="9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[1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</a:t>
            </a:r>
            <a:r>
              <a:rPr lang="en-US" cap="small" spc="-15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that made a way</a:t>
            </a:r>
          </a:p>
          <a:p>
            <a:pPr algn="ctr"/>
            <a:endParaRPr lang="en-US" sz="9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[2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nd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promises You’ve made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</p:txBody>
      </p:sp>
    </p:spTree>
    <p:extLst>
      <p:ext uri="{BB962C8B-B14F-4D97-AF65-F5344CB8AC3E}">
        <p14:creationId xmlns:p14="http://schemas.microsoft.com/office/powerpoint/2010/main" val="1053424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Take Courage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Slow down take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Breathe in He said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He’d reveal what’s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thoughts in His Mind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 higher than mine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He’ll reveal all to come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courage my heart stay steadfast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in the waiting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Hold onto your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triumph unfolds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never failing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Find strength in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His words lead you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 not forget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Great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He’ll finish all He’s begun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hold the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 them each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surely keep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promise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will rise in Your Victory</a:t>
            </a:r>
          </a:p>
        </p:txBody>
      </p:sp>
    </p:spTree>
    <p:extLst>
      <p:ext uri="{BB962C8B-B14F-4D97-AF65-F5344CB8AC3E}">
        <p14:creationId xmlns:p14="http://schemas.microsoft.com/office/powerpoint/2010/main" val="3465098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87431C-C1AB-94DF-50DA-8B26AD7BB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C54C03B-F166-2D8A-CCA1-2ACFFC3C15F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Revelation Song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86E2B-E954-0208-EA34-63E890D662B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Lamb Who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new song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Him Who sits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Heaven’s mercy seat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was and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is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creation I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to the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adore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85A7E-1170-5C74-01F2-143E101B6C78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rainbows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living color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Flashes of lightning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Rolls of thunder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and power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the only Wise King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Filled with wonder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awestruck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mention of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Your Name is Power Breath and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Such 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Marv’lous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Mystery</a:t>
            </a:r>
          </a:p>
        </p:txBody>
      </p:sp>
    </p:spTree>
    <p:extLst>
      <p:ext uri="{BB962C8B-B14F-4D97-AF65-F5344CB8AC3E}">
        <p14:creationId xmlns:p14="http://schemas.microsoft.com/office/powerpoint/2010/main" val="1290304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Oceans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7246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 unknown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 find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oceans deep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faith will stand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call upon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keep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oceans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will rest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Embrace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 am Yours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mine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deepest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Sov’reign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my guide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fear surrounds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never failed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won’t start now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trust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without borders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walk 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Wherever You would call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ever wander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my faith will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made stronger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Savior</a:t>
            </a:r>
          </a:p>
        </p:txBody>
      </p:sp>
    </p:spTree>
    <p:extLst>
      <p:ext uri="{BB962C8B-B14F-4D97-AF65-F5344CB8AC3E}">
        <p14:creationId xmlns:p14="http://schemas.microsoft.com/office/powerpoint/2010/main" val="4218253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King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Mountain where I run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Fountain I drink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Shadow where I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Ransom for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Wind inside my sails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Anchor in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Fire inside my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Echo of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47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1CA78-F4A1-6D33-2516-5EA87ED0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98F2E7-3AEE-49FA-FE48-37520927B01A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This Is How We Overcome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A5FC7-23EB-B8C0-7578-58F3ADA0A218}"/>
              </a:ext>
            </a:extLst>
          </p:cNvPr>
          <p:cNvSpPr txBox="1"/>
          <p:nvPr/>
        </p:nvSpPr>
        <p:spPr>
          <a:xfrm>
            <a:off x="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broke through my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Restored exceeding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fell like the rain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desert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mourning into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sorrow into joy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05F1C7-7928-A36A-D88E-C783AF2D580B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on higher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rose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valley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</p:txBody>
      </p:sp>
    </p:spTree>
    <p:extLst>
      <p:ext uri="{BB962C8B-B14F-4D97-AF65-F5344CB8AC3E}">
        <p14:creationId xmlns:p14="http://schemas.microsoft.com/office/powerpoint/2010/main" val="252592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Friend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am I that You are mindful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hear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it true that You are thinking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You love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It's amazing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amazing It’s amazing)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(You call) me friend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called me friend</a:t>
            </a:r>
          </a:p>
        </p:txBody>
      </p:sp>
    </p:spTree>
    <p:extLst>
      <p:ext uri="{BB962C8B-B14F-4D97-AF65-F5344CB8AC3E}">
        <p14:creationId xmlns:p14="http://schemas.microsoft.com/office/powerpoint/2010/main" val="405809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9EF51A-D48A-EB24-0464-989063C9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25A5E96-9212-D49C-65C8-179968CE37D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Turn Your Eyes Upon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2ED0A-1100-70B6-5621-34759B9E1E10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soul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you weary and troubled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night so dark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our eyes cannot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light so bright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look to 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Saviour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 more abundant and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(For we) Turn your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Look full in His wonderful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things of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grow strangely dim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His Glory and Grace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4ED0A-F511-C184-E8FA-B2830B4B84EC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our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with us 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leading us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can hear You Heavenly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us all to Your Son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Beholding all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YourB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Holy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turn our eyes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45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1F78B-E60F-1878-9ED7-6074FBF45846}"/>
              </a:ext>
            </a:extLst>
          </p:cNvPr>
          <p:cNvSpPr txBox="1"/>
          <p:nvPr/>
        </p:nvSpPr>
        <p:spPr>
          <a:xfrm>
            <a:off x="285751" y="1371600"/>
            <a:ext cx="5143499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cross Lord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price You paid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Bearing all my sin and shame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love You came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You gave amazing grace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this love Lord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Thank You for the nail-pierced Hands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Washed me in Your cleansing flow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all I know 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Forgiveness and Embrace</a:t>
            </a:r>
          </a:p>
          <a:p>
            <a:pPr marL="0" marR="0" lvl="0" indent="0" algn="ctr" defTabSz="342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seated on the Throne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Crown You now with many crowns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reign victorious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High and lifted up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 Son of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Darling of heaven crucified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Worthy is the Lamb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F7182-CC93-093F-E0D2-2737B409D7B1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E7E6E6">
                      <a:lumMod val="1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1779565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10964BE-39A3-DF4A-4481-67696E17F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E9F982-3253-E6F8-2158-14F528A6D7C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 Speak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FAEF5-A9CF-94B2-AB60-1E8335A9C5A7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mind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there is Peace within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dark addiction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starts to break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Declaring there is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to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Name of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fear and all anxiety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soul held captive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depression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Jesus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F20F9-E91F-79B3-1C4C-217A1DFB26DF}"/>
              </a:ext>
            </a:extLst>
          </p:cNvPr>
          <p:cNvSpPr txBox="1"/>
          <p:nvPr/>
        </p:nvSpPr>
        <p:spPr>
          <a:xfrm>
            <a:off x="2857500" y="1370777"/>
            <a:ext cx="2857501" cy="46166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) Your Name is Power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Healing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Name is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Break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stronghold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Shine through the shadows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Burn like a fire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Jesus from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streets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in the darkness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enemy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for my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fam’ly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speak the Holy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35165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Goodness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mercy never fails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been held in </a:t>
            </a:r>
            <a:r>
              <a:rPr lang="en-US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Hands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moment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wake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Until I lay my head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so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 breath that I am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love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have 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darkest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close like no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have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With my life laid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I’m surrendered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give You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</p:txBody>
      </p:sp>
    </p:spTree>
    <p:extLst>
      <p:ext uri="{BB962C8B-B14F-4D97-AF65-F5344CB8AC3E}">
        <p14:creationId xmlns:p14="http://schemas.microsoft.com/office/powerpoint/2010/main" val="1733031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D6D430-A629-F116-74A2-1060DD8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95310-61D6-8B6C-5511-69F2B5DEA6A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In The House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DD7C4-2F9F-F603-531B-B4F22E4CC255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God came and found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took me home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He gave me a family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walk alone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life I’m soaked in blessing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heaven there’s a great reward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and my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got 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me for His 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lifts me lifts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world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doubt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in the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Can’t keep Him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for me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serve the Lord</a:t>
            </a:r>
          </a:p>
        </p:txBody>
      </p:sp>
    </p:spTree>
    <p:extLst>
      <p:ext uri="{BB962C8B-B14F-4D97-AF65-F5344CB8AC3E}">
        <p14:creationId xmlns:p14="http://schemas.microsoft.com/office/powerpoint/2010/main" val="537597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 Lifted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Author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release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it rise in every 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Everlasting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All-Consuming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living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be the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reign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59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Every Move I 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move I make I make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move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step I take I take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mercy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Everywhere I look I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captured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my God this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</p:txBody>
      </p:sp>
    </p:spTree>
    <p:extLst>
      <p:ext uri="{BB962C8B-B14F-4D97-AF65-F5344CB8AC3E}">
        <p14:creationId xmlns:p14="http://schemas.microsoft.com/office/powerpoint/2010/main" val="1575817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Of The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You’ve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 overcome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sun is shining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dark of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battle rages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it works out right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88C78-98EC-703B-A0E4-924E46BE3569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lives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our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opens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Your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Angels join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praise Your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2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That’s What We Came Here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come into Your Presence with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into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Your gates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thankful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going to celebrate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heaven’s waiting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on its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shout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lifting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mighty roar of praise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we can give and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give You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what we came here for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out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Grace and Mercy too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There’ll be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Hearts and voices raised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Your people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the house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</p:txBody>
      </p:sp>
    </p:spTree>
    <p:extLst>
      <p:ext uri="{BB962C8B-B14F-4D97-AF65-F5344CB8AC3E}">
        <p14:creationId xmlns:p14="http://schemas.microsoft.com/office/powerpoint/2010/main" val="779100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Heart Of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music fades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is stripped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simply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Longing just to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something that’s of worth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bless Your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Endless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express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You deserve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Though I’m weak and poor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is Yours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single breath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bring You more than a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 song in itself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not what You have required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search much deeper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way things appear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looking into my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coming back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heart of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sorry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thing I’ve made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One Thing Remains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than the mountains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Constant in the trial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never gives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runs out on 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and on and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on it goes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overwhelms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satisfies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never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to be afraid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death in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confident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cover’d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debt is paid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separate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Your Great Love</a:t>
            </a:r>
          </a:p>
        </p:txBody>
      </p:sp>
    </p:spTree>
    <p:extLst>
      <p:ext uri="{BB962C8B-B14F-4D97-AF65-F5344CB8AC3E}">
        <p14:creationId xmlns:p14="http://schemas.microsoft.com/office/powerpoint/2010/main" val="1052463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Exalt Thee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Thou oh Lord art high above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 art exalted far above all gods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exalt Thee oh Lord</a:t>
            </a:r>
          </a:p>
        </p:txBody>
      </p:sp>
    </p:spTree>
    <p:extLst>
      <p:ext uri="{BB962C8B-B14F-4D97-AF65-F5344CB8AC3E}">
        <p14:creationId xmlns:p14="http://schemas.microsoft.com/office/powerpoint/2010/main" val="788775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Song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Peace and my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my soul You are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none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rest in Your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my heart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saved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of my life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mountains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oceans cry Alleluia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this is our song of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in awe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love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shown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Precious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</a:t>
            </a:r>
          </a:p>
        </p:txBody>
      </p:sp>
    </p:spTree>
    <p:extLst>
      <p:ext uri="{BB962C8B-B14F-4D97-AF65-F5344CB8AC3E}">
        <p14:creationId xmlns:p14="http://schemas.microsoft.com/office/powerpoint/2010/main" val="59702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lay my life down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turn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always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troubled times it’s You I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put You first that’s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humble all I am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always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how and every where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deeply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will never ever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Yesterday today the same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‘til forever meets no 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</p:txBody>
      </p:sp>
    </p:spTree>
    <p:extLst>
      <p:ext uri="{BB962C8B-B14F-4D97-AF65-F5344CB8AC3E}">
        <p14:creationId xmlns:p14="http://schemas.microsoft.com/office/powerpoint/2010/main" val="232310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SONGSELECT® TERMS OF USE. 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3547125"/>
          </a:xfrm>
          <a:prstGeom prst="rect">
            <a:avLst/>
          </a:prstGeom>
          <a:noFill/>
          <a:effectLst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FOR WHO YOU ARE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4591799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MARTY SAMPSON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2006 HILLSONG MUSIC PUBLISHING AUSTRALIA</a:t>
            </a: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srgbClr val="FFFF66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FOR THESE REASONS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 4572945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LINCOLN BREWSTER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2005 INTEGRITY'S PRAISE! MUSIC</a:t>
            </a:r>
          </a:p>
          <a:p>
            <a:pPr algn="ctr"/>
            <a:endParaRPr lang="fr-FR" sz="850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HOLY SPIRIT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CCLI SONG # 6087919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BRYAN TORWALT | KATIE TORWALT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© 2011 CAPITOL CMG GENESIS; JESUS CULTURE MUSIC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rgbClr val="E7E6E6">
                    <a:lumMod val="25000"/>
                    <a:alpha val="60000"/>
                  </a:srgbClr>
                </a:glow>
                <a:outerShdw blurRad="50800" dist="50800" dir="5400000" algn="ctr" rotWithShape="0">
                  <a:srgbClr val="E7E6E6">
                    <a:lumMod val="25000"/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E7E6E6">
                    <a:lumMod val="25000"/>
                    <a:alpha val="60000"/>
                  </a:srgbClr>
                </a:glow>
                <a:outerShdw blurRad="50800" dist="50800" dir="5400000" algn="ctr" rotWithShape="0">
                  <a:srgbClr val="E7E6E6">
                    <a:lumMod val="25000"/>
                    <a:alpha val="43000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GOODNESS OF GOD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CCLI SONG # 7117726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BEN FIELDING | BRIAN JOHNSON | ED CASH | JASON INGRAM | JENN JOHNSON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© 2018 CAPITOL CMG PARAGON; SHOUT! MUSIC PUBLISHING AUSTRALIA; FELLOW SHIPS MUSIC; </a:t>
            </a:r>
          </a:p>
          <a:p>
            <a:pPr lvl="0" algn="ctr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SO ESSENTIAL TUNES; BETHEL MUSIC PUBLISHING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D40CF5-8B84-C149-85CD-55A395FC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F1450-E825-8A34-BE77-1A1518644D7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F7A8-C157-820F-FDBA-97555B1F60E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could hope or dream of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poured Your Favor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in the house of God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Better than a thousand days in the world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blessed I can’t contain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I’ve got to give it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taught me to live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</p:txBody>
      </p:sp>
    </p:spTree>
    <p:extLst>
      <p:ext uri="{BB962C8B-B14F-4D97-AF65-F5344CB8AC3E}">
        <p14:creationId xmlns:p14="http://schemas.microsoft.com/office/powerpoint/2010/main" val="847985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Mighty To 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compassion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that’s never failing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mercy fall on me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forgiveness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kindness of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nations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can move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God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Author 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rose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conquered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conquered the grave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EF64-9BDB-30D7-1B8F-C628858CAD7F}"/>
              </a:ext>
            </a:extLst>
          </p:cNvPr>
          <p:cNvSpPr txBox="1"/>
          <p:nvPr/>
        </p:nvSpPr>
        <p:spPr>
          <a:xfrm>
            <a:off x="2880919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take me as You find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fears and failures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my life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follow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believe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</p:txBody>
      </p:sp>
    </p:spTree>
    <p:extLst>
      <p:ext uri="{BB962C8B-B14F-4D97-AF65-F5344CB8AC3E}">
        <p14:creationId xmlns:p14="http://schemas.microsoft.com/office/powerpoint/2010/main" val="1623561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CCEFA17-B117-8587-A128-F6C3153B7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FBE369F-2FB7-B36E-550F-48317D44C8F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My Redeemer Lives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700E9-0FEF-C4CC-DE11-3EBC39C7C56A}"/>
              </a:ext>
            </a:extLst>
          </p:cNvPr>
          <p:cNvSpPr txBox="1"/>
          <p:nvPr/>
        </p:nvSpPr>
        <p:spPr>
          <a:xfrm>
            <a:off x="-1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He rescued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has covered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shame He’s taken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is healed in His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I believe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raise a banner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my Lord has conquered the grave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 lives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lift my burdens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rise with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dancing on this mountaintop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Your kingdom come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43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0BF2CF-E929-9128-1C3C-1B63DE84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614561F-6FA9-A119-9AD9-EE6C8C26DDD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Love You So Much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F3B9C-4609-86E6-EB7A-F36300E76FEC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these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 grateful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Each time I think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praises start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sings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Carried on Your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F8C1D-D38C-6C4A-006B-E9BB4525E90B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to worship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hands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voice towards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Sun and Shield</a:t>
            </a:r>
          </a:p>
        </p:txBody>
      </p:sp>
    </p:spTree>
    <p:extLst>
      <p:ext uri="{BB962C8B-B14F-4D97-AF65-F5344CB8AC3E}">
        <p14:creationId xmlns:p14="http://schemas.microsoft.com/office/powerpoint/2010/main" val="3819805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Hosanna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the King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on the clouds with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His Love and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Washing over all our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Rising up to take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near revival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Stirring as we pray and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Heal my heart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it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up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things unseen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Show me how to love like You have loved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breaks Yours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am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Kingdom’s cause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walk from earth into eternity</a:t>
            </a:r>
          </a:p>
        </p:txBody>
      </p:sp>
    </p:spTree>
    <p:extLst>
      <p:ext uri="{BB962C8B-B14F-4D97-AF65-F5344CB8AC3E}">
        <p14:creationId xmlns:p14="http://schemas.microsoft.com/office/powerpoint/2010/main" val="23175300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hear they’re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creation shouts aloud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surely we can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changed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here can know that Jesus is alive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live for 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raise a banner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Truth and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sing about my Savior’s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best 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happened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was the day I met You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Jesus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feel like dancing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join with all who celebrate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in this town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ev’rybody’s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seen the truth that Jesus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You lifted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where I was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my feet upon a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Humbled that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know about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have chosen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Believing that You’ve chosen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19662585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Greatest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Condemnation falls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more to call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powerful work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Breaks the chains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guilt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take them to Your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leave them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Captured by this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at last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Gift of Your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Life-Giving Taste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 (to me)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26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How Great Is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9364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Splendor of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wraps Himself in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darkness tries to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with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will see how Great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age to age He stands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time is in His Hands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Godhead Three in 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Father Spirit 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Name above all names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of all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47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King Of Majesty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Know You so much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have before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These words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made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devoted to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one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to be with You my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the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forever and 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give my praises to You</a:t>
            </a:r>
          </a:p>
        </p:txBody>
      </p:sp>
    </p:spTree>
    <p:extLst>
      <p:ext uri="{BB962C8B-B14F-4D97-AF65-F5344CB8AC3E}">
        <p14:creationId xmlns:p14="http://schemas.microsoft.com/office/powerpoint/2010/main" val="549676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Salvation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world in motion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hopes and fears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don’t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the world throws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me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generations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Making loud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their freedom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in all that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know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saved the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His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Word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made a way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lives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are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 in me</a:t>
            </a:r>
          </a:p>
        </p:txBody>
      </p:sp>
    </p:spTree>
    <p:extLst>
      <p:ext uri="{BB962C8B-B14F-4D97-AF65-F5344CB8AC3E}">
        <p14:creationId xmlns:p14="http://schemas.microsoft.com/office/powerpoint/2010/main" val="375848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EE4E-5DCF-03CE-4049-4F6680349D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Tithes &amp; Offerings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C6325-691F-C51C-48AC-A376B5792077}"/>
              </a:ext>
            </a:extLst>
          </p:cNvPr>
          <p:cNvSpPr txBox="1"/>
          <p:nvPr/>
        </p:nvSpPr>
        <p:spPr>
          <a:xfrm>
            <a:off x="-1" y="1370777"/>
            <a:ext cx="5714999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Corporate Confession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seed.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it into the Kingdom of God.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because I love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want to see World Outreach Church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continue to fulfill what God has called us to do.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that as I sow my seed,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be given unto me: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good measure, pressed down,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together, and running over!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come back to me in many ways!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good opportunities coming my way. 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 that the windows of Heaven are opening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my obedience to sow my seed.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for the Favor of God upon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grace to prosper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have promised me in Your Word.</a:t>
            </a:r>
          </a:p>
        </p:txBody>
      </p:sp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Jesus’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clouds of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exalted forever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rise to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Son of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earth will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glory of heaven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heavens open wide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His Glory like a flood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Fills the earth with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nations take His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righteousness they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Jesus’ generation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Emmanuel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with us</a:t>
            </a:r>
          </a:p>
        </p:txBody>
      </p:sp>
    </p:spTree>
    <p:extLst>
      <p:ext uri="{BB962C8B-B14F-4D97-AF65-F5344CB8AC3E}">
        <p14:creationId xmlns:p14="http://schemas.microsoft.com/office/powerpoint/2010/main" val="8579222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Shekinah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(Shekinah Glory come down)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the fullness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the fullness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046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Magnificent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set the stars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calmed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came crashing over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rest assured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Great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Magnificent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Eternally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ever will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evening fades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forth songs of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morning wakes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You praise</a:t>
            </a:r>
          </a:p>
        </p:txBody>
      </p:sp>
    </p:spTree>
    <p:extLst>
      <p:ext uri="{BB962C8B-B14F-4D97-AF65-F5344CB8AC3E}">
        <p14:creationId xmlns:p14="http://schemas.microsoft.com/office/powerpoint/2010/main" val="2067116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13962732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Freedom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us liberty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sin and my rejection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chain is broken through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covered every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empowers me to win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and my oppression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shout it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504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is deeper than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flows just like a mighty river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heaven rushing over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us with Your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will run dry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River Flow</a:t>
            </a:r>
          </a:p>
        </p:txBody>
      </p:sp>
    </p:spTree>
    <p:extLst>
      <p:ext uri="{BB962C8B-B14F-4D97-AF65-F5344CB8AC3E}">
        <p14:creationId xmlns:p14="http://schemas.microsoft.com/office/powerpoint/2010/main" val="36141453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How Great Is Your Love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is steadfast O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my heart and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Music for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awake the dawn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praise to You O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how Great is Your Love</a:t>
            </a:r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Praise the Lord 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glory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Forever You are robed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 with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We come to You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lay our praise at Your Feet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</p:txBody>
      </p:sp>
    </p:spTree>
    <p:extLst>
      <p:ext uri="{BB962C8B-B14F-4D97-AF65-F5344CB8AC3E}">
        <p14:creationId xmlns:p14="http://schemas.microsoft.com/office/powerpoint/2010/main" val="12340739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C22D7-8664-B1CF-E767-5DE769C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A4F1-E288-B2FC-DE8F-EFB1A81FF85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Blessed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59AE-5C40-0E98-DD5B-92DDFE2D5F4E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 dwell in Your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They are ever praising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whose strength is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Whose hearts are set on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go from strength to strength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we see You Face to face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our prayer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bless our land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 Lord</a:t>
            </a:r>
          </a:p>
        </p:txBody>
      </p:sp>
    </p:spTree>
    <p:extLst>
      <p:ext uri="{BB962C8B-B14F-4D97-AF65-F5344CB8AC3E}">
        <p14:creationId xmlns:p14="http://schemas.microsoft.com/office/powerpoint/2010/main" val="23320574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Reckless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spoke a word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singing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took a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breathed Your Life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it chases me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fights ‘til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Leaves the ninety-nine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couldn’t earn 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don’t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 give Yourself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 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was Your foe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Your Love fought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felt no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paid it all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shadow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light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 You won’t climb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wall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kick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Lie You won’t tear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866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Are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stand amazed at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changed from glory to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set our hearts on You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Your Presence fills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exalted in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I believe You are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and Glory and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</p:txBody>
      </p:sp>
    </p:spTree>
    <p:extLst>
      <p:ext uri="{BB962C8B-B14F-4D97-AF65-F5344CB8AC3E}">
        <p14:creationId xmlns:p14="http://schemas.microsoft.com/office/powerpoint/2010/main" val="218521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33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It Is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Grander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quaked before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Moved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Seas that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and stirred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be calmed and broken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my regard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 is well with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Far be it from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not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when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can’t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this mountain that’s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front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thrown into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midst of the sea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let go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trust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waves and wind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know His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42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Awesome In This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in this house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Great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We’ve come together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house is built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our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sense His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His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living 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this house I will grow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1538354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B05EFD-B237-F668-8838-2E4048412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17117BA-D4FE-79AC-F3AD-A00BF8B0618B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What The Lord Has Done In 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CB98-2E43-83AF-36A2-FCA6DAE5BE68}"/>
              </a:ext>
            </a:extLst>
          </p:cNvPr>
          <p:cNvSpPr txBox="1"/>
          <p:nvPr/>
        </p:nvSpPr>
        <p:spPr>
          <a:xfrm>
            <a:off x="-1" y="1370777"/>
            <a:ext cx="2857501" cy="41549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weak say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poor say I am rich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blind say I can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what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done in me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died and rose again</a:t>
            </a:r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B35592-500B-849F-7D27-AE6EAF8AB316}"/>
              </a:ext>
            </a:extLst>
          </p:cNvPr>
          <p:cNvSpPr txBox="1"/>
          <p:nvPr/>
        </p:nvSpPr>
        <p:spPr>
          <a:xfrm>
            <a:off x="2857500" y="1370777"/>
            <a:ext cx="2857501" cy="332398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river I will wade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my sins 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heaven’s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mercy stream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Savior’s Love for me</a:t>
            </a:r>
          </a:p>
          <a:p>
            <a:pPr algn="ctr"/>
            <a:endParaRPr lang="en-US" sz="1200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 from waters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the saving arms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salvation songs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Christ has set me free</a:t>
            </a:r>
          </a:p>
        </p:txBody>
      </p:sp>
    </p:spTree>
    <p:extLst>
      <p:ext uri="{BB962C8B-B14F-4D97-AF65-F5344CB8AC3E}">
        <p14:creationId xmlns:p14="http://schemas.microsoft.com/office/powerpoint/2010/main" val="11941804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C1F96A-B373-D566-37DF-451FD4C8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849D5A6-0B94-3E1E-D482-E9E54F28D4B8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0692F-8762-34B0-D3D7-867D841E0B1C}"/>
              </a:ext>
            </a:extLst>
          </p:cNvPr>
          <p:cNvSpPr txBox="1"/>
          <p:nvPr/>
        </p:nvSpPr>
        <p:spPr>
          <a:xfrm>
            <a:off x="-1" y="1370777"/>
            <a:ext cx="57150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forgiven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were forsaken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accepted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condemned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alive and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is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rose again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die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Amazing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it’s true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my joy 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all I do I honor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my King</a:t>
            </a:r>
          </a:p>
        </p:txBody>
      </p:sp>
    </p:spTree>
    <p:extLst>
      <p:ext uri="{BB962C8B-B14F-4D97-AF65-F5344CB8AC3E}">
        <p14:creationId xmlns:p14="http://schemas.microsoft.com/office/powerpoint/2010/main" val="20753564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E23B6CB-9E3D-696B-AC65-4AC700EC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E982D8-91E7-48E8-9548-B5672871EC1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Your Love O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D35F2-EB22-9146-5C15-F8ADC815C1E6}"/>
              </a:ext>
            </a:extLst>
          </p:cNvPr>
          <p:cNvSpPr txBox="1"/>
          <p:nvPr/>
        </p:nvSpPr>
        <p:spPr>
          <a:xfrm>
            <a:off x="-1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like the mighty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Justice flows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the ocean’s tide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lift my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shadow of Your Wings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00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Faithfulness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Stretches to the sky</a:t>
            </a:r>
          </a:p>
        </p:txBody>
      </p:sp>
    </p:spTree>
    <p:extLst>
      <p:ext uri="{BB962C8B-B14F-4D97-AF65-F5344CB8AC3E}">
        <p14:creationId xmlns:p14="http://schemas.microsoft.com/office/powerpoint/2010/main" val="18995162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7F6A0-9B20-1811-A442-2C5209729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13D1AB-6176-8AC3-8A4F-94DDA895125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World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3AD64-BCC0-ED0E-E2BB-5F231F70C528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Father I adore You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anything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wish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just want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Jesus my Beloved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have I owe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owe it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everything I have I give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my Lord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my days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gifts from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pray I’d use them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want me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them for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B3A89-638A-92AC-07A5-34BD6AA4BABB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angels 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lay down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One I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Your Place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57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D12231-18C4-B8F3-3C59-7127299D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53AE-0D22-09A9-81E8-266A3205D43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Said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7CF4B-5789-C10F-77A7-410BDC2AF559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you will receive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Whatever you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Pray and I’ll hear from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heal your land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will fill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water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up your eyes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harvest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kingdom is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69DB-CA47-907A-4107-5DDFA55163C8}"/>
              </a:ext>
            </a:extLst>
          </p:cNvPr>
          <p:cNvSpPr txBox="1"/>
          <p:nvPr/>
        </p:nvSpPr>
        <p:spPr>
          <a:xfrm>
            <a:off x="2857500" y="1370776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I’ll give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the cry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Distant shores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islands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it rises on 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ask for the nations</a:t>
            </a:r>
          </a:p>
        </p:txBody>
      </p:sp>
    </p:spTree>
    <p:extLst>
      <p:ext uri="{BB962C8B-B14F-4D97-AF65-F5344CB8AC3E}">
        <p14:creationId xmlns:p14="http://schemas.microsoft.com/office/powerpoint/2010/main" val="25204942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122D4C-8510-37D6-61F1-768EA526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B702B89-7D68-B7D9-2A01-0B5E1E399D5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Good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C947F-D4F4-395C-1CC3-9B03C3D644DB}"/>
              </a:ext>
            </a:extLst>
          </p:cNvPr>
          <p:cNvSpPr txBox="1"/>
          <p:nvPr/>
        </p:nvSpPr>
        <p:spPr>
          <a:xfrm>
            <a:off x="-1" y="1370777"/>
            <a:ext cx="5715001" cy="664797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Your Mercy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endureth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People from every nation and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generation to generation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Hallelujah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worship You 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You are Good</a:t>
            </a:r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 all the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time You are Good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14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When I Think About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saved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raised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filled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Holy Ghost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healed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uttermost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picked me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turned me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placed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57D0-688E-3CE9-6D6C-7211680C953E}"/>
              </a:ext>
            </a:extLst>
          </p:cNvPr>
          <p:cNvSpPr txBox="1"/>
          <p:nvPr/>
        </p:nvSpPr>
        <p:spPr>
          <a:xfrm>
            <a:off x="2857499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738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Hiding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True Provider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Source of help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time of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Everything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Cornerstone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Firm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Center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high on Your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bow down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would I be without Your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3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Only Son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risen from the dead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and earth adore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13985826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Where We Belong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height or depth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Neither life nor death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all that I find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Glory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other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things of now or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earth in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separate us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is never 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Your Hands we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all our sins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beyond reason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paid for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made alive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run to Your Throne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we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heart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Casting all else aside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our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Glory fall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are filled with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Fire</a:t>
            </a:r>
          </a:p>
        </p:txBody>
      </p:sp>
    </p:spTree>
    <p:extLst>
      <p:ext uri="{BB962C8B-B14F-4D97-AF65-F5344CB8AC3E}">
        <p14:creationId xmlns:p14="http://schemas.microsoft.com/office/powerpoint/2010/main" val="4414710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Higher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higher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farther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Joy beyond measure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Peace 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that I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found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Here’s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 change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me more like You</a:t>
            </a:r>
          </a:p>
        </p:txBody>
      </p:sp>
    </p:spTree>
    <p:extLst>
      <p:ext uri="{BB962C8B-B14F-4D97-AF65-F5344CB8AC3E}">
        <p14:creationId xmlns:p14="http://schemas.microsoft.com/office/powerpoint/2010/main" val="5419937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Give You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with all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adore is in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give You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 alone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breath that I take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moment I’m awake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40929829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16260270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Eagles Wings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want to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Blessing on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Wandering aimlessly in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But You led me to the Light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once was lost but now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set my feet 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You really turned my life around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ride on eagle’s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soaring above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the devil had in store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my feet 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no longer moved by circumstances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Flying through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Reigning as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on eagle’s wings</a:t>
            </a:r>
          </a:p>
        </p:txBody>
      </p:sp>
    </p:spTree>
    <p:extLst>
      <p:ext uri="{BB962C8B-B14F-4D97-AF65-F5344CB8AC3E}">
        <p14:creationId xmlns:p14="http://schemas.microsoft.com/office/powerpoint/2010/main" val="7864096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I’m A Lover Of Your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this be a sacrifice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dedicate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(And it’s all I want to be)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passion’s stirring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deep inside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all that really satisfies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we want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F2213-FFAF-A0AA-5532-F3215656B887}"/>
              </a:ext>
            </a:extLst>
          </p:cNvPr>
          <p:cNvSpPr txBox="1"/>
          <p:nvPr/>
        </p:nvSpPr>
        <p:spPr>
          <a:xfrm>
            <a:off x="-1" y="4709657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loving You</a:t>
            </a:r>
          </a:p>
        </p:txBody>
      </p:sp>
    </p:spTree>
    <p:extLst>
      <p:ext uri="{BB962C8B-B14F-4D97-AF65-F5344CB8AC3E}">
        <p14:creationId xmlns:p14="http://schemas.microsoft.com/office/powerpoint/2010/main" val="34288625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Open The Eyes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Shining in the Light of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Power and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7751010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More I Seek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love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sit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Drink from the cup in Your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Lay back against You and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Feel Your Heart beat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Love is so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more than I can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melt in Your Peace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overwhelming)</a:t>
            </a:r>
          </a:p>
        </p:txBody>
      </p:sp>
    </p:spTree>
    <p:extLst>
      <p:ext uri="{BB962C8B-B14F-4D97-AF65-F5344CB8AC3E}">
        <p14:creationId xmlns:p14="http://schemas.microsoft.com/office/powerpoint/2010/main" val="52201891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Sake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laying down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up control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never looking back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surrender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passion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stirring in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the nations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world to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a flame in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every eye to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knee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heart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voice to cry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tongue to confess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alone are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 of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59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Here I Am To Worship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of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stepped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Opened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Beauty that made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heart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of a life spent with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here I am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say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You’re altogether Lovely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Worthy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Wonderful to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6ED2E-FF8B-CAF9-030B-F56314A874CC}"/>
              </a:ext>
            </a:extLst>
          </p:cNvPr>
          <p:cNvSpPr txBox="1"/>
          <p:nvPr/>
        </p:nvSpPr>
        <p:spPr>
          <a:xfrm>
            <a:off x="2857500" y="1370777"/>
            <a:ext cx="28575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all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so highly exalted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 in heaven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Humbly You came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created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for Love’s sake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became poor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</p:txBody>
      </p:sp>
    </p:spTree>
    <p:extLst>
      <p:ext uri="{BB962C8B-B14F-4D97-AF65-F5344CB8AC3E}">
        <p14:creationId xmlns:p14="http://schemas.microsoft.com/office/powerpoint/2010/main" val="397766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7A3627-A6FB-A50C-FC47-45C0282A2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EBF1D8-C916-D0BE-8037-467AAC8475AF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6070B-23BB-86E5-6ACF-E72D913C2596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stand and lift up 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the Lord is 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bow down and worship Him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</p:txBody>
      </p:sp>
    </p:spTree>
    <p:extLst>
      <p:ext uri="{BB962C8B-B14F-4D97-AF65-F5344CB8AC3E}">
        <p14:creationId xmlns:p14="http://schemas.microsoft.com/office/powerpoint/2010/main" val="26510869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Like A Fire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a fire shut up in my bones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passion burning deep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that You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Presence come and saturate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 of me make me new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Spirit come and move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 once again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need more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hungry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longing for You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Lord You are all I want</a:t>
            </a:r>
          </a:p>
        </p:txBody>
      </p:sp>
    </p:spTree>
    <p:extLst>
      <p:ext uri="{BB962C8B-B14F-4D97-AF65-F5344CB8AC3E}">
        <p14:creationId xmlns:p14="http://schemas.microsoft.com/office/powerpoint/2010/main" val="41195895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88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you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Voice of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Inviting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on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Risk it all answer the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every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not afraid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faith goes before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we’re praying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every single word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His promises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release the supernatural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darkness around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break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chains that have bound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it’s true we can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keys of the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day of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the promises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Christ our Savior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</p:txBody>
      </p:sp>
    </p:spTree>
    <p:extLst>
      <p:ext uri="{BB962C8B-B14F-4D97-AF65-F5344CB8AC3E}">
        <p14:creationId xmlns:p14="http://schemas.microsoft.com/office/powerpoint/2010/main" val="2075241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You Alone Are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confess my hope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light of Your salvation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Where I lose myself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find You’re all I need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the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Unto God alone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meet You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life we call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Let the world I know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the glory of Your grace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declare the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07540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Potter’s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Beautiful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for sure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Held in 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crafted into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Perfect Plan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gently 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Guiding me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Teach me dear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live all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Your Eyes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captured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calling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me apart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You’re drawing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 to Yourself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Lord I pray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Walk beside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</p:txBody>
      </p:sp>
    </p:spTree>
    <p:extLst>
      <p:ext uri="{BB962C8B-B14F-4D97-AF65-F5344CB8AC3E}">
        <p14:creationId xmlns:p14="http://schemas.microsoft.com/office/powerpoint/2010/main" val="22110204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Come Now Is The Time To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give your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before your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confess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knee will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the Greatest Treasure remains for those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gladly choose You 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just as you are 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04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Beneath the Waters (I Will Rise)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 I live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Baptized in Blood and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By faith I’m justified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48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Great In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that’s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angels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heavenly hosts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the sun moon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bright shining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waters and skies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battle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Zion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683989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All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called me Lord You know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standing now I’m not ashamed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holding back but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it all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Lord of all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never be the same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</p:txBody>
      </p:sp>
    </p:spTree>
    <p:extLst>
      <p:ext uri="{BB962C8B-B14F-4D97-AF65-F5344CB8AC3E}">
        <p14:creationId xmlns:p14="http://schemas.microsoft.com/office/powerpoint/2010/main" val="4124100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Breathe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Presence living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very Word spoken to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without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</p:txBody>
      </p:sp>
    </p:spTree>
    <p:extLst>
      <p:ext uri="{BB962C8B-B14F-4D97-AF65-F5344CB8AC3E}">
        <p14:creationId xmlns:p14="http://schemas.microsoft.com/office/powerpoint/2010/main" val="187830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19989</TotalTime>
  <Words>13090</Words>
  <Application>Microsoft Office PowerPoint</Application>
  <PresentationFormat>On-screen Show (16:10)</PresentationFormat>
  <Paragraphs>3530</Paragraphs>
  <Slides>103</Slides>
  <Notes>98</Notes>
  <HiddenSlides>96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Calibri Light</vt:lpstr>
      <vt:lpstr>Arial</vt:lpstr>
      <vt:lpstr>Franklin Gothic Medium Cond</vt:lpstr>
      <vt:lpstr>Calibri</vt:lpstr>
      <vt:lpstr>Impact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 Worship Lyrics</dc:title>
  <dc:subject>For Who You Are; For These Reasons; Holy Spirit; Goodness of God</dc:subject>
  <dc:creator>Brent</dc:creator>
  <cp:lastModifiedBy>WOCAV Ankeny</cp:lastModifiedBy>
  <cp:revision>42</cp:revision>
  <dcterms:created xsi:type="dcterms:W3CDTF">2020-10-03T04:54:02Z</dcterms:created>
  <dcterms:modified xsi:type="dcterms:W3CDTF">2025-10-04T06:48:18Z</dcterms:modified>
</cp:coreProperties>
</file>