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5"/>
  </p:notesMasterIdLst>
  <p:sldIdLst>
    <p:sldId id="365" r:id="rId2"/>
    <p:sldId id="320" r:id="rId3"/>
    <p:sldId id="351" r:id="rId4"/>
    <p:sldId id="334" r:id="rId5"/>
    <p:sldId id="259" r:id="rId6"/>
    <p:sldId id="274" r:id="rId7"/>
    <p:sldId id="299" r:id="rId8"/>
    <p:sldId id="352" r:id="rId9"/>
    <p:sldId id="333" r:id="rId10"/>
    <p:sldId id="340" r:id="rId11"/>
    <p:sldId id="341" r:id="rId12"/>
    <p:sldId id="330" r:id="rId13"/>
    <p:sldId id="325" r:id="rId14"/>
    <p:sldId id="382" r:id="rId15"/>
    <p:sldId id="362" r:id="rId16"/>
    <p:sldId id="355" r:id="rId17"/>
    <p:sldId id="393" r:id="rId18"/>
    <p:sldId id="361" r:id="rId19"/>
    <p:sldId id="360" r:id="rId20"/>
    <p:sldId id="319" r:id="rId21"/>
    <p:sldId id="314" r:id="rId22"/>
    <p:sldId id="388" r:id="rId23"/>
    <p:sldId id="350" r:id="rId24"/>
    <p:sldId id="359" r:id="rId25"/>
    <p:sldId id="349" r:id="rId26"/>
    <p:sldId id="308" r:id="rId27"/>
    <p:sldId id="301" r:id="rId28"/>
    <p:sldId id="392" r:id="rId29"/>
    <p:sldId id="317" r:id="rId30"/>
    <p:sldId id="327" r:id="rId31"/>
    <p:sldId id="346" r:id="rId32"/>
    <p:sldId id="363" r:id="rId33"/>
    <p:sldId id="378" r:id="rId34"/>
    <p:sldId id="304" r:id="rId35"/>
    <p:sldId id="298" r:id="rId36"/>
    <p:sldId id="293" r:id="rId37"/>
    <p:sldId id="307" r:id="rId38"/>
    <p:sldId id="328" r:id="rId39"/>
    <p:sldId id="332" r:id="rId40"/>
    <p:sldId id="389" r:id="rId41"/>
    <p:sldId id="311" r:id="rId42"/>
    <p:sldId id="291" r:id="rId43"/>
    <p:sldId id="391" r:id="rId44"/>
    <p:sldId id="338" r:id="rId45"/>
    <p:sldId id="394" r:id="rId46"/>
    <p:sldId id="284" r:id="rId47"/>
    <p:sldId id="387" r:id="rId48"/>
    <p:sldId id="381" r:id="rId49"/>
    <p:sldId id="323" r:id="rId50"/>
    <p:sldId id="326" r:id="rId51"/>
    <p:sldId id="329" r:id="rId52"/>
    <p:sldId id="354" r:id="rId53"/>
    <p:sldId id="313" r:id="rId54"/>
    <p:sldId id="339" r:id="rId55"/>
    <p:sldId id="377" r:id="rId56"/>
    <p:sldId id="337" r:id="rId57"/>
    <p:sldId id="390" r:id="rId58"/>
    <p:sldId id="380" r:id="rId59"/>
    <p:sldId id="367" r:id="rId60"/>
    <p:sldId id="364" r:id="rId61"/>
    <p:sldId id="310" r:id="rId62"/>
    <p:sldId id="343" r:id="rId63"/>
    <p:sldId id="296" r:id="rId64"/>
    <p:sldId id="280" r:id="rId65"/>
    <p:sldId id="309" r:id="rId66"/>
    <p:sldId id="324" r:id="rId67"/>
    <p:sldId id="342" r:id="rId68"/>
    <p:sldId id="300" r:id="rId69"/>
    <p:sldId id="372" r:id="rId70"/>
    <p:sldId id="305" r:id="rId71"/>
    <p:sldId id="302" r:id="rId72"/>
    <p:sldId id="306" r:id="rId73"/>
    <p:sldId id="321" r:id="rId74"/>
    <p:sldId id="379" r:id="rId75"/>
    <p:sldId id="385" r:id="rId76"/>
    <p:sldId id="384" r:id="rId77"/>
    <p:sldId id="386" r:id="rId78"/>
    <p:sldId id="376" r:id="rId79"/>
    <p:sldId id="383" r:id="rId80"/>
    <p:sldId id="335" r:id="rId81"/>
    <p:sldId id="331" r:id="rId82"/>
    <p:sldId id="347" r:id="rId83"/>
    <p:sldId id="366" r:id="rId84"/>
    <p:sldId id="370" r:id="rId85"/>
    <p:sldId id="315" r:id="rId86"/>
    <p:sldId id="318" r:id="rId87"/>
    <p:sldId id="371" r:id="rId88"/>
    <p:sldId id="344" r:id="rId89"/>
    <p:sldId id="357" r:id="rId90"/>
    <p:sldId id="316" r:id="rId91"/>
    <p:sldId id="336" r:id="rId92"/>
    <p:sldId id="303" r:id="rId93"/>
    <p:sldId id="348" r:id="rId94"/>
    <p:sldId id="353" r:id="rId95"/>
    <p:sldId id="345" r:id="rId96"/>
    <p:sldId id="322" r:id="rId97"/>
    <p:sldId id="356" r:id="rId98"/>
    <p:sldId id="368" r:id="rId99"/>
    <p:sldId id="369" r:id="rId100"/>
    <p:sldId id="358" r:id="rId101"/>
    <p:sldId id="373" r:id="rId102"/>
    <p:sldId id="374" r:id="rId103"/>
    <p:sldId id="375" r:id="rId104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106"/>
    </p:embeddedFont>
    <p:embeddedFont>
      <p:font typeface="Impact" panose="020B0806030902050204" pitchFamily="34" charset="0"/>
      <p:regular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60000"/>
    <a:srgbClr val="260000"/>
    <a:srgbClr val="420000"/>
    <a:srgbClr val="5C0000"/>
    <a:srgbClr val="74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6D5B-153D-4002-943A-09D35C481F20}" v="39" dt="2025-10-25T17:30:4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1DD-EB45-646E-FE3D-6804275B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13E5-0498-41D5-5773-EB364D1B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9CCA-EEE0-7A76-6A99-07B8B144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31C7-2B7F-0135-C3A7-5AE6B3EC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ECD7-5921-AFC8-41B9-15BFC3D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CC154-EFAC-2F1A-715E-EDEE2A671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A75B-53F9-498E-2089-C5F47F24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2BC-20B3-1B98-964C-3A6B92CF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1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08A6-BCDF-9721-61DA-234370DB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555F-A925-E69A-1CC1-B4CB89C0B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ED09A-E61C-195F-6297-CAF456EBA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E98E-F362-F332-2178-2CCACC7BA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7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6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 1402273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LYNN DESHAZO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1995 INTEGRITY'S HOSANNA! MUSIC; LYNN DESHAZO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6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9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7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983-74E9-0BBA-46B3-E2EFA3B6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7C497-2BE2-BEAD-165F-FF5292F64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6308C-04CD-5CCC-7216-D7CDD2D6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5858163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MCINTOSH | JENN JOHNSON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2010 BETHEL MUSIC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AA53-DE12-8EAD-0287-90E31EA1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1431</a:t>
            </a:r>
          </a:p>
          <a:p>
            <a:r>
              <a:rPr lang="en-US" dirty="0"/>
              <a:t>MARTIN NYSTROM</a:t>
            </a:r>
          </a:p>
          <a:p>
            <a:r>
              <a:rPr lang="en-US" dirty="0"/>
              <a:t>© 1984 UNIVERSAL MUSIC - BRENTWOOD BENSON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8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2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7014648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REND COLLECTIVE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2014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4785835</a:t>
            </a:r>
          </a:p>
          <a:p>
            <a:r>
              <a:rPr lang="en-US" dirty="0"/>
              <a:t>BROOKE LIGERTWOOD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3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4187189</a:t>
            </a:r>
          </a:p>
          <a:p>
            <a:r>
              <a:rPr lang="en-US" dirty="0"/>
              <a:t>EUGENE GREGORY</a:t>
            </a:r>
          </a:p>
          <a:p>
            <a:r>
              <a:rPr lang="en-US" dirty="0"/>
              <a:t>© 2001 ELEVEN23MUSIC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6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1406918</a:t>
            </a:r>
          </a:p>
          <a:p>
            <a:r>
              <a:rPr lang="en-US" dirty="0"/>
              <a:t>DARLENE ZSCHECH</a:t>
            </a:r>
          </a:p>
          <a:p>
            <a:r>
              <a:rPr lang="en-US" dirty="0"/>
              <a:t>© 1993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5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5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7122057</a:t>
            </a:r>
          </a:p>
          <a:p>
            <a:r>
              <a:rPr lang="en-US" dirty="0"/>
              <a:t>EVELYN HEIDERIQUI | JOSH FARRO | LUCAS CORTAZIO | REBEKAH WHITE</a:t>
            </a:r>
          </a:p>
          <a:p>
            <a:r>
              <a:rPr lang="en-US" dirty="0"/>
              <a:t>© 2018 A NEW SONG FOR A NEW DAY MUSIC; COMMUNITY MUSIC SONGS; CURB SONGS; </a:t>
            </a:r>
          </a:p>
          <a:p>
            <a:r>
              <a:rPr lang="en-US" dirty="0"/>
              <a:t>FATHER OF LIGHTS PUBLISHING; MIKE CURB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77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7074837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RIDDLE | JOEL TAYLOR | KRISTENE DIMARCO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75E-69C1-36B7-A6E2-E91FD867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B0B36-8B23-29C8-21EC-183BC335A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5984-E217-81CB-37B4-A608B8BB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4447960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JENNIE LEE RIDDLE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GATEWAY CREATE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706-E5C7-2D03-020E-87D64826A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9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2296522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MATT REDMAN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5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1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13B5-FB4A-FD0F-058B-1AC26B56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77DF8-B7DA-75E3-3232-CA479F541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E97B-82FE-9D30-68EF-FBBC2DFA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E4E82-48CE-37DA-0EE7-D7E847A5A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6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1BC6-E1F2-237C-DDA6-B1C2B07C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D8D7-4F83-B856-3CA2-4D5B30119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88683-C45D-CD69-21B8-57CB9D66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7067212</a:t>
            </a:r>
          </a:p>
          <a:p>
            <a:r>
              <a:rPr lang="en-US" dirty="0"/>
              <a:t>AARON SHUST | PAUL BALOCHE</a:t>
            </a:r>
          </a:p>
          <a:p>
            <a:r>
              <a:rPr lang="en-US" dirty="0"/>
              <a:t>© 2016 BRIDGE BUILDING MUSIC, INC.; CP SHUST TUNES; INTEGRITY WORSHIP MUSIC; LEADWORSHIP SONGS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AD5F-5F91-02B6-86E7-7A8A2AA5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3217555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2000 WONDROUS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51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D1A2-B17C-E0A3-F428-98221D7E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3FFAC-93F4-1FD1-5D49-F265675DC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659D-8FF0-1BA9-0557-0424EA9B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1935884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1996 HILLSONG MP SONGS; WONDROUS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42FB-23A5-18C2-45CA-000DBB74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1595726</a:t>
            </a:r>
          </a:p>
          <a:p>
            <a:r>
              <a:rPr lang="en-US" dirty="0"/>
              <a:t>DAVID RUIS</a:t>
            </a:r>
          </a:p>
          <a:p>
            <a:r>
              <a:rPr lang="en-US" dirty="0"/>
              <a:t>© 1996 MERCY / VINEYARD PUBLISHING; VINEYARD SONGS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2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2405241</a:t>
            </a:r>
          </a:p>
          <a:p>
            <a:r>
              <a:rPr lang="en-US" dirty="0"/>
              <a:t>DARLENE ZSCHECH | RUSSELL FRAGAR</a:t>
            </a:r>
          </a:p>
          <a:p>
            <a:r>
              <a:rPr lang="en-US" dirty="0"/>
              <a:t>© 1997 HILLSONG MP SONGS;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17803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 SANCHEZ JR.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1977 SANCHEZ, PETE, JR.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3607983</a:t>
            </a:r>
          </a:p>
          <a:p>
            <a:r>
              <a:rPr lang="en-US" dirty="0"/>
              <a:t>JEREMY ASH | MATT BRONLEEWE | REBECCA ST. JAMES</a:t>
            </a:r>
          </a:p>
          <a:p>
            <a:r>
              <a:rPr lang="en-US" dirty="0"/>
              <a:t>© 2002 BIBBITSONG MUSIC; UP IN THE MIX MUSIC; MUSIC OF WINDSWEPT (ADMIN. BY JEREMY ASH); </a:t>
            </a:r>
          </a:p>
          <a:p>
            <a:r>
              <a:rPr lang="en-US" dirty="0"/>
              <a:t>PROJECT 76; REMAINING PORTION IS UNAFFILIATED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6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1B6-478B-A809-3D37-2691F9BF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55DC-D0C9-6C1B-40F7-B87C19F73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82238-5B24-8F89-4847-7CA2A5074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2397964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CAAA-1807-9325-59A6-BCA6128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2195276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HILLSONG MP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93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8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3324479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GENERATION</a:t>
            </a:r>
          </a:p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1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3452750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RAYMOND BADHAM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63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6454638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 | ISRAEL HOUGHTON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2013 EWI; INTEGRITY WORSHIP MUSIC; 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1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6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49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73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08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82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2883069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6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3490554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NED DAVIES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2002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97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29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D76-B68B-C8F2-098C-9E78222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223-05A1-0CCC-9E66-21DB62F34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864A6-EA65-4E05-8F0E-98FE9EA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2582803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0D50-620E-A3B9-30BD-CCCF54C6F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49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534-F673-9005-1436-2F2CEAC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92D4C-C3FA-2EE1-02B8-41D71EBF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09401-76B4-0473-E84F-450A0A70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2456623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BILLY J. FOOTE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WORSHIPTOGETHER.COM SONGS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B39B-9BCE-71DF-7102-ECFBB96A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1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53B5-E5F4-52B6-7115-AF57AC0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F09F0-5A8E-866D-0DBA-24786B11C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9F06E-AD60-35CC-5969-B49A5B14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1894255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BRAD AVERY | DAVID CARR | MAC POWELL | MARK D. LEE | TAI ANDERSON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NEW SPRING; HIPGNOSIS SFH I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5A48-21A1-98F3-DE6D-2080EF18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3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97BE-6487-D3CD-767B-C1B913E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8EB1-3064-C759-5B48-6A1E9D9A0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27-00AB-C830-D915-E27BF43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3258174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F619-55F9-9E0A-B43D-1A725080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74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BC12-D8E1-611A-CE3E-2C2C462A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A063B-6884-1184-FFA7-77F91DBE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952F7-F386-BF2E-D885-DE4521F1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3383788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INTEGRITY'S PRAISE! MUSIC; SOUND OF THE NEW BREED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F192-5837-BFD2-7D28-9BED3A816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29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2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4484507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21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04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4484521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ELEVEN23MUSIC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65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768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4254689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2004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4477428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47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8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4447991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ZACH NEESE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GATEWAY CREATE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3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3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3266032</a:t>
            </a:r>
          </a:p>
          <a:p>
            <a:r>
              <a:rPr lang="en-US" dirty="0"/>
              <a:t>TIM HUGHES</a:t>
            </a:r>
          </a:p>
          <a:p>
            <a:r>
              <a:rPr lang="en-US" dirty="0"/>
              <a:t>© 2000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93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5566936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JOTH HUNT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2009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791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6202804</a:t>
            </a:r>
          </a:p>
          <a:p>
            <a:r>
              <a:rPr lang="en-US" dirty="0"/>
              <a:t>DAVID BINION | JOSHUA DUFRENE | WILLIAM MCDOWELL</a:t>
            </a:r>
          </a:p>
          <a:p>
            <a:r>
              <a:rPr lang="en-US" dirty="0"/>
              <a:t>© 2011 DELIVERY ROOM PUBLISHING; COVENANT WORSHIP; COVENANT WORSHIP GROUP; INTEGRITY WORSHIP MUSIC; INTEGRITY'S PRAISE!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458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2929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3883749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304123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37630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0085BD-B994-A774-3641-E4764D37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0F1815-6E4F-13C5-2CE9-E581E433AC9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For These Reasons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247-F460-A5F3-E93E-7F851D4BABB1}"/>
              </a:ext>
            </a:extLst>
          </p:cNvPr>
          <p:cNvSpPr txBox="1"/>
          <p:nvPr/>
        </p:nvSpPr>
        <p:spPr>
          <a:xfrm>
            <a:off x="-1" y="1370777"/>
            <a:ext cx="57150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Endless Love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You gave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Second Chance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Priceless Grace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Healing Hands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Gift of Peace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Blessed Hope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faith to believe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praise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live to tell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 Your Love to all the world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2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praise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worship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live to tell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Love to all the world</a:t>
            </a:r>
          </a:p>
          <a:p>
            <a:pPr algn="ctr"/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168598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173303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A3627-A6FB-A50C-FC47-45C0282A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BF1D8-C916-D0BE-8037-467AAC8475A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070B-23BB-86E5-6ACF-E72D913C2596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265108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178741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0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423410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BAF6FC-2F1B-FA4E-D64B-3B4B1C0F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6AC9E0-0940-1D7F-47B2-61E83F4B707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031F-5597-F857-503F-E1B49CAF2527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73028-016B-8870-4A46-B19603F29A3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99522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164978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359971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188389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109168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129738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C1281-A33E-B383-970A-5F84B44E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8D24-348E-14A6-73BB-914CEA3FB00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2276-5958-7560-8A24-07E651D35B8E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Interlude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418314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As The Deer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deer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panteth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my soul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after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Strength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may my spirit yield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Friend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though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any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gold or silver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You can satisfy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the real Joy-Giver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Apple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eye</a:t>
            </a:r>
          </a:p>
        </p:txBody>
      </p:sp>
    </p:spTree>
    <p:extLst>
      <p:ext uri="{BB962C8B-B14F-4D97-AF65-F5344CB8AC3E}">
        <p14:creationId xmlns:p14="http://schemas.microsoft.com/office/powerpoint/2010/main" val="218670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283970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158787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200084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815652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905F1-2D8F-3A53-1ED3-8A1C463E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75E55E-47CE-E799-4ABB-134220C431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To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558CF-34CA-4521-855A-8F80873BD476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there is none like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wonders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Mighty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Comfort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Shelter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Tower of refuge and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every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cease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F0827-187E-5293-6E6E-EAC9F702B633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let us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Mountains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seas will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sing for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work of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compares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in You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8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71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662764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4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burden every crown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lie and every doubt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Shake up the ground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tradition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down the walls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are all I’m chasing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3505984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1053424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Take 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He’ll reveal all to come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courage my heart 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will rise in Your Victory</a:t>
            </a:r>
          </a:p>
        </p:txBody>
      </p:sp>
    </p:spTree>
    <p:extLst>
      <p:ext uri="{BB962C8B-B14F-4D97-AF65-F5344CB8AC3E}">
        <p14:creationId xmlns:p14="http://schemas.microsoft.com/office/powerpoint/2010/main" val="346509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46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87431C-C1AB-94DF-50DA-8B26AD7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54C03B-F166-2D8A-CCA1-2ACFFC3C15F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Revelation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6E2B-E954-0208-EA34-63E890D662B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Lamb Who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new song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Him Who sits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Heaven’s mercy seat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was and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creation I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adore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85A7E-1170-5C74-01F2-143E101B6C78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rainbows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living color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Flashes of lightning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Rolls of thunder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and power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the only Wise King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Filled with wonder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awestruck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mention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Your Name is Power Breath and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Such 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Marv’lous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Mystery</a:t>
            </a:r>
          </a:p>
        </p:txBody>
      </p:sp>
    </p:spTree>
    <p:extLst>
      <p:ext uri="{BB962C8B-B14F-4D97-AF65-F5344CB8AC3E}">
        <p14:creationId xmlns:p14="http://schemas.microsoft.com/office/powerpoint/2010/main" val="129030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4218253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7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1CA78-F4A1-6D33-2516-5EA87ED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8F2E7-3AEE-49FA-FE48-37520927B01A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5FC7-23EB-B8C0-7578-58F3ADA0A218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F1C7-7928-A36A-D88E-C783AF2D580B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2525922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405809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9EF51A-D48A-EB24-0464-989063C9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5A5E96-9212-D49C-65C8-179968CE37D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Turn Your Eyes Upon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ED0A-1100-70B6-5621-34759B9E1E10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soul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you weary and troubled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night so dark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our eyes cannot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light so bright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look to 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Saviour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(For we) Turn your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Look full in His wonderful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things of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grow strangely dim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His Glory and Grace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4ED0A-F511-C184-E8FA-B2830B4B84EC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our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with us 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leading us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can hear You Heavenly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Beholding all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YourB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Holy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cross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price You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Bearing all my sin and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love You came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You gave amazing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this love Lord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nail-pierced Hands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Washed me in Your cleansing flow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all I know 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Forgiveness and Embrace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seated on the Throne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Crown You now with many crowns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reign victorious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High and lifted 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Darling of heaven crucified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E7E6E6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1779565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6D430-A629-F116-74A2-1060DD8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95310-61D6-8B6C-5511-69F2B5DEA6A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In The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DD7C4-2F9F-F603-531B-B4F22E4CC255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God came and found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took me home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gave me a family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walk alone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life I’m soaked in blessing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heaven there’s a great reward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and my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got 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me for His 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lifts me lifts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world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Can’t keep Him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</p:txBody>
      </p:sp>
    </p:spTree>
    <p:extLst>
      <p:ext uri="{BB962C8B-B14F-4D97-AF65-F5344CB8AC3E}">
        <p14:creationId xmlns:p14="http://schemas.microsoft.com/office/powerpoint/2010/main" val="537597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547125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2582339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RUSSELL FRAGAR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1998 HILLSONG MP SONGS</a:t>
            </a: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GREATEST GIFT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 4781248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MATT REDMAN | PETER WILSON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2005 HILLSONG MUSIC PUBLISHING UK; THANKYOU MUSIC</a:t>
            </a:r>
          </a:p>
          <a:p>
            <a:pPr algn="ctr"/>
            <a:endParaRPr lang="fr-FR" sz="85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 4785835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BROOKE LIGERTWOOD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2006 HILLSONG MUSIC PUBLISHING AUSTRALIA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HEART OF WORSHIP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 2296522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MATT REDMAN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1999 THANKYOU MUSIC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575817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77910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Exalt Thee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</p:txBody>
      </p:sp>
    </p:spTree>
    <p:extLst>
      <p:ext uri="{BB962C8B-B14F-4D97-AF65-F5344CB8AC3E}">
        <p14:creationId xmlns:p14="http://schemas.microsoft.com/office/powerpoint/2010/main" val="788775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59702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2323102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847985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1623561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CEFA17-B117-8587-A128-F6C3153B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BE369F-2FB7-B36E-550F-48317D44C8F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My Redeemer 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00E9-0FEF-C4CC-DE11-3EBC39C7C56A}"/>
              </a:ext>
            </a:extLst>
          </p:cNvPr>
          <p:cNvSpPr txBox="1"/>
          <p:nvPr/>
        </p:nvSpPr>
        <p:spPr>
          <a:xfrm>
            <a:off x="-1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He rescued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has covered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shame He’s taken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is healed in His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raise a banner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 Lord has conquered the grave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lift my burdens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rise with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dancing on this mountaintop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Your kingdom come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3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BF2CF-E929-9128-1C3C-1B63DE84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14561F-6FA9-A119-9AD9-EE6C8C26DDD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3B9C-4609-86E6-EB7A-F36300E76FEC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F8C1D-D38C-6C4A-006B-E9BB4525E90B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3819805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96625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7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King Of Majesty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Know You so much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have before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made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devoted to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one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the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forever and 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give 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549676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3758487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857922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067116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1396273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0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3614145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1234073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233205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66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185217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153835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B05EFD-B237-F668-8838-2E404841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7117BA-D4FE-79AC-F3AD-A00BF8B0618B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What The Lord Has Done In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CB98-2E43-83AF-36A2-FCA6DAE5BE68}"/>
              </a:ext>
            </a:extLst>
          </p:cNvPr>
          <p:cNvSpPr txBox="1"/>
          <p:nvPr/>
        </p:nvSpPr>
        <p:spPr>
          <a:xfrm>
            <a:off x="-1" y="1370777"/>
            <a:ext cx="2857501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weak say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poor say I am rich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blind say I can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what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done in me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died and rose again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35592-500B-849F-7D27-AE6EAF8AB316}"/>
              </a:ext>
            </a:extLst>
          </p:cNvPr>
          <p:cNvSpPr txBox="1"/>
          <p:nvPr/>
        </p:nvSpPr>
        <p:spPr>
          <a:xfrm>
            <a:off x="2857500" y="1370777"/>
            <a:ext cx="2857501" cy="33239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river I will wade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my sins 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heaven’s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mercy stream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Savior’s Love for me</a:t>
            </a: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 from waters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saving arms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salvation songs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Christ 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941804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C1F96A-B373-D566-37DF-451FD4C8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49D5A6-0B94-3E1E-D482-E9E54F28D4B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692F-8762-34B0-D3D7-867D841E0B1C}"/>
              </a:ext>
            </a:extLst>
          </p:cNvPr>
          <p:cNvSpPr txBox="1"/>
          <p:nvPr/>
        </p:nvSpPr>
        <p:spPr>
          <a:xfrm>
            <a:off x="-1" y="1370777"/>
            <a:ext cx="57150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forgiven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were forsaken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accepted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condemned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alive and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is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rose again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die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it’s true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my joy 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all I do I honor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</p:txBody>
      </p:sp>
    </p:spTree>
    <p:extLst>
      <p:ext uri="{BB962C8B-B14F-4D97-AF65-F5344CB8AC3E}">
        <p14:creationId xmlns:p14="http://schemas.microsoft.com/office/powerpoint/2010/main" val="20753564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23B6CB-9E3D-696B-AC65-4AC700E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E982D8-91E7-48E8-9548-B5672871EC1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Your Love O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D35F2-EB22-9146-5C15-F8ADC815C1E6}"/>
              </a:ext>
            </a:extLst>
          </p:cNvPr>
          <p:cNvSpPr txBox="1"/>
          <p:nvPr/>
        </p:nvSpPr>
        <p:spPr>
          <a:xfrm>
            <a:off x="-1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like the mighty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Justice flows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the ocean’s tide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lift my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shadow of Your Wings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1899516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7F6A0-9B20-1811-A442-2C520972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13D1AB-6176-8AC3-8A4F-94DDA895125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AD64-BCC0-ED0E-E2BB-5F231F70C528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Father I adore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wish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Jesus my Beloved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have I owe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owe it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everything I have I give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my Lord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gifts from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pray I’d use 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want me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them for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3A89-638A-92AC-07A5-34BD6AA4BABB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angels 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lay down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One I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Your Place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5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122D4C-8510-37D6-61F1-768EA52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702B89-7D68-B7D9-2A01-0B5E1E399D5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947F-D4F4-395C-1CC3-9B03C3D644DB}"/>
              </a:ext>
            </a:extLst>
          </p:cNvPr>
          <p:cNvSpPr txBox="1"/>
          <p:nvPr/>
        </p:nvSpPr>
        <p:spPr>
          <a:xfrm>
            <a:off x="-1" y="1370777"/>
            <a:ext cx="5715001" cy="66479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People from every nation and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generation to generation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You are Good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98582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38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50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4414710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5419937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40929829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16260270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64096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34288625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5220189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334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195895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2075241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19995</TotalTime>
  <Words>13056</Words>
  <Application>Microsoft Office PowerPoint</Application>
  <PresentationFormat>On-screen Show (16:10)</PresentationFormat>
  <Paragraphs>3529</Paragraphs>
  <Slides>103</Slides>
  <Notes>98</Notes>
  <HiddenSlides>96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Franklin Gothic Medium Cond</vt:lpstr>
      <vt:lpstr>Source Sans Pro</vt:lpstr>
      <vt:lpstr>Calibri</vt:lpstr>
      <vt:lpstr>Impact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Great in Power; Greatest Gift; Hosanna; The Heart of Worship</dc:subject>
  <dc:creator>Brent</dc:creator>
  <cp:lastModifiedBy>WOCAV Ankeny</cp:lastModifiedBy>
  <cp:revision>42</cp:revision>
  <dcterms:created xsi:type="dcterms:W3CDTF">2020-10-03T04:54:02Z</dcterms:created>
  <dcterms:modified xsi:type="dcterms:W3CDTF">2025-10-25T17:32:53Z</dcterms:modified>
</cp:coreProperties>
</file>