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6"/>
  </p:notesMasterIdLst>
  <p:sldIdLst>
    <p:sldId id="309" r:id="rId2"/>
    <p:sldId id="388" r:id="rId3"/>
    <p:sldId id="317" r:id="rId4"/>
    <p:sldId id="366" r:id="rId5"/>
    <p:sldId id="259" r:id="rId6"/>
    <p:sldId id="274" r:id="rId7"/>
    <p:sldId id="299" r:id="rId8"/>
    <p:sldId id="336" r:id="rId9"/>
    <p:sldId id="333" r:id="rId10"/>
    <p:sldId id="395" r:id="rId11"/>
    <p:sldId id="337" r:id="rId12"/>
    <p:sldId id="291" r:id="rId13"/>
    <p:sldId id="391" r:id="rId14"/>
    <p:sldId id="313" r:id="rId15"/>
    <p:sldId id="328" r:id="rId16"/>
    <p:sldId id="305" r:id="rId17"/>
    <p:sldId id="311" r:id="rId18"/>
    <p:sldId id="335" r:id="rId19"/>
    <p:sldId id="331" r:id="rId20"/>
    <p:sldId id="332" r:id="rId21"/>
    <p:sldId id="365" r:id="rId22"/>
    <p:sldId id="370" r:id="rId23"/>
    <p:sldId id="316" r:id="rId24"/>
    <p:sldId id="320" r:id="rId25"/>
    <p:sldId id="351" r:id="rId26"/>
    <p:sldId id="346" r:id="rId27"/>
    <p:sldId id="359" r:id="rId28"/>
    <p:sldId id="307" r:id="rId29"/>
    <p:sldId id="304" r:id="rId30"/>
    <p:sldId id="334" r:id="rId31"/>
    <p:sldId id="352" r:id="rId32"/>
    <p:sldId id="340" r:id="rId33"/>
    <p:sldId id="341" r:id="rId34"/>
    <p:sldId id="330" r:id="rId35"/>
    <p:sldId id="325" r:id="rId36"/>
    <p:sldId id="382" r:id="rId37"/>
    <p:sldId id="362" r:id="rId38"/>
    <p:sldId id="355" r:id="rId39"/>
    <p:sldId id="393" r:id="rId40"/>
    <p:sldId id="361" r:id="rId41"/>
    <p:sldId id="360" r:id="rId42"/>
    <p:sldId id="319" r:id="rId43"/>
    <p:sldId id="314" r:id="rId44"/>
    <p:sldId id="350" r:id="rId45"/>
    <p:sldId id="349" r:id="rId46"/>
    <p:sldId id="308" r:id="rId47"/>
    <p:sldId id="301" r:id="rId48"/>
    <p:sldId id="392" r:id="rId49"/>
    <p:sldId id="327" r:id="rId50"/>
    <p:sldId id="363" r:id="rId51"/>
    <p:sldId id="378" r:id="rId52"/>
    <p:sldId id="298" r:id="rId53"/>
    <p:sldId id="293" r:id="rId54"/>
    <p:sldId id="389" r:id="rId55"/>
    <p:sldId id="338" r:id="rId56"/>
    <p:sldId id="394" r:id="rId57"/>
    <p:sldId id="284" r:id="rId58"/>
    <p:sldId id="387" r:id="rId59"/>
    <p:sldId id="381" r:id="rId60"/>
    <p:sldId id="323" r:id="rId61"/>
    <p:sldId id="326" r:id="rId62"/>
    <p:sldId id="329" r:id="rId63"/>
    <p:sldId id="354" r:id="rId64"/>
    <p:sldId id="339" r:id="rId65"/>
    <p:sldId id="377" r:id="rId66"/>
    <p:sldId id="390" r:id="rId67"/>
    <p:sldId id="380" r:id="rId68"/>
    <p:sldId id="367" r:id="rId69"/>
    <p:sldId id="364" r:id="rId70"/>
    <p:sldId id="310" r:id="rId71"/>
    <p:sldId id="343" r:id="rId72"/>
    <p:sldId id="296" r:id="rId73"/>
    <p:sldId id="280" r:id="rId74"/>
    <p:sldId id="324" r:id="rId75"/>
    <p:sldId id="342" r:id="rId76"/>
    <p:sldId id="300" r:id="rId77"/>
    <p:sldId id="372" r:id="rId78"/>
    <p:sldId id="302" r:id="rId79"/>
    <p:sldId id="306" r:id="rId80"/>
    <p:sldId id="321" r:id="rId81"/>
    <p:sldId id="379" r:id="rId82"/>
    <p:sldId id="385" r:id="rId83"/>
    <p:sldId id="384" r:id="rId84"/>
    <p:sldId id="386" r:id="rId85"/>
    <p:sldId id="376" r:id="rId86"/>
    <p:sldId id="383" r:id="rId87"/>
    <p:sldId id="347" r:id="rId88"/>
    <p:sldId id="315" r:id="rId89"/>
    <p:sldId id="318" r:id="rId90"/>
    <p:sldId id="371" r:id="rId91"/>
    <p:sldId id="344" r:id="rId92"/>
    <p:sldId id="357" r:id="rId93"/>
    <p:sldId id="303" r:id="rId94"/>
    <p:sldId id="348" r:id="rId95"/>
    <p:sldId id="353" r:id="rId96"/>
    <p:sldId id="345" r:id="rId97"/>
    <p:sldId id="322" r:id="rId98"/>
    <p:sldId id="356" r:id="rId99"/>
    <p:sldId id="368" r:id="rId100"/>
    <p:sldId id="369" r:id="rId101"/>
    <p:sldId id="358" r:id="rId102"/>
    <p:sldId id="373" r:id="rId103"/>
    <p:sldId id="374" r:id="rId104"/>
    <p:sldId id="375" r:id="rId105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7"/>
    </p:embeddedFont>
    <p:embeddedFont>
      <p:font typeface="Impact" panose="020B0806030902050204" pitchFamily="34" charset="0"/>
      <p:regular r:id="rId108"/>
    </p:embeddedFont>
    <p:embeddedFont>
      <p:font typeface="Source Sans Pro" panose="020B0503030403020204" pitchFamily="34" charset="0"/>
      <p:regular r:id="rId109"/>
      <p:bold r:id="rId110"/>
      <p:italic r:id="rId111"/>
      <p:boldItalic r:id="rId112"/>
    </p:embeddedFont>
    <p:embeddedFont>
      <p:font typeface="Trade Gothic Next Heavy" panose="020B0903040303020004" pitchFamily="34" charset="0"/>
      <p:bold r:id="rId113"/>
      <p:boldItalic r:id="rId1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5CE9-65D0-4076-9D91-53D0C3E5C3DC}" v="8" dt="2026-01-10T07:13:25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font" Target="fonts/font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7.fntdata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8.fntdata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4.fntdata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6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9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7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5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08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50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08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97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2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0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5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7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90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6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7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83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2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178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72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551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599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8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148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3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763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273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2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80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01/10/2026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148057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14893318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14198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184688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222718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88612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2283970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29059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3454146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2995867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388374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3041232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1685980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733031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265108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1856528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64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4234103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1649783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1297386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547125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 6454638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DARLENE ZSCHECH | ISRAEL HOUGHTON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EWI; INTEGRITY WORSHIP MUSIC; INTEGRITY'S PRAISE! MUSIC; SOUND OF THE NEW BREED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EVERY PRAISE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6623483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HEZEKIAH WALKER | JOHN DAVID BRATTON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2013 LI'L EVA MUSIC; LUV KI PUBLISHING; DAVO PAVO MUSIC</a:t>
            </a:r>
          </a:p>
          <a:p>
            <a:pPr lvl="0" algn="ctr">
              <a:defRPr/>
            </a:pPr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THE DEER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 1431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MARTIN NYSTROM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1984 UNIVERSAL MUSIC - BRENTWOOD BENSON PUBLISHING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HIGHER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4484521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EUGENE GREGORY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2004 ELEVEN23MUSIC</a:t>
            </a: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6627641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24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1290304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351656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19662585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4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67116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2340739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1538354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20545</TotalTime>
  <Words>13245</Words>
  <Application>Microsoft Office PowerPoint</Application>
  <PresentationFormat>On-screen Show (16:10)</PresentationFormat>
  <Paragraphs>3561</Paragraphs>
  <Slides>104</Slides>
  <Notes>99</Notes>
  <HiddenSlides>97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2" baseType="lpstr">
      <vt:lpstr>Calibri Light</vt:lpstr>
      <vt:lpstr>Impact</vt:lpstr>
      <vt:lpstr>Franklin Gothic Medium Cond</vt:lpstr>
      <vt:lpstr>Calibri</vt:lpstr>
      <vt:lpstr>Source Sans Pro</vt:lpstr>
      <vt:lpstr>Arial</vt:lpstr>
      <vt:lpstr>Trade Gothic Next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In Jesus Name; Every Praise; As the Deer; Higher</dc:subject>
  <dc:creator>Brent</dc:creator>
  <cp:lastModifiedBy>WOCAV Ankeny</cp:lastModifiedBy>
  <cp:revision>43</cp:revision>
  <dcterms:created xsi:type="dcterms:W3CDTF">2020-10-03T04:54:02Z</dcterms:created>
  <dcterms:modified xsi:type="dcterms:W3CDTF">2026-01-10T07:18:44Z</dcterms:modified>
</cp:coreProperties>
</file>