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88"/>
  </p:notesMasterIdLst>
  <p:sldIdLst>
    <p:sldId id="339" r:id="rId2"/>
    <p:sldId id="340" r:id="rId3"/>
    <p:sldId id="341" r:id="rId4"/>
    <p:sldId id="344" r:id="rId5"/>
    <p:sldId id="259" r:id="rId6"/>
    <p:sldId id="274" r:id="rId7"/>
    <p:sldId id="299" r:id="rId8"/>
    <p:sldId id="303" r:id="rId9"/>
    <p:sldId id="377" r:id="rId10"/>
    <p:sldId id="300" r:id="rId11"/>
    <p:sldId id="325" r:id="rId12"/>
    <p:sldId id="357" r:id="rId13"/>
    <p:sldId id="301" r:id="rId14"/>
    <p:sldId id="343" r:id="rId15"/>
    <p:sldId id="335" r:id="rId16"/>
    <p:sldId id="347" r:id="rId17"/>
    <p:sldId id="353" r:id="rId18"/>
    <p:sldId id="337" r:id="rId19"/>
    <p:sldId id="309" r:id="rId20"/>
    <p:sldId id="349" r:id="rId21"/>
    <p:sldId id="351" r:id="rId22"/>
    <p:sldId id="314" r:id="rId23"/>
    <p:sldId id="352" r:id="rId24"/>
    <p:sldId id="342" r:id="rId25"/>
    <p:sldId id="346" r:id="rId26"/>
    <p:sldId id="313" r:id="rId27"/>
    <p:sldId id="329" r:id="rId28"/>
    <p:sldId id="348" r:id="rId29"/>
    <p:sldId id="307" r:id="rId30"/>
    <p:sldId id="345" r:id="rId31"/>
    <p:sldId id="284" r:id="rId32"/>
    <p:sldId id="336" r:id="rId33"/>
    <p:sldId id="280" r:id="rId34"/>
    <p:sldId id="333" r:id="rId35"/>
    <p:sldId id="334" r:id="rId36"/>
    <p:sldId id="331" r:id="rId37"/>
    <p:sldId id="326" r:id="rId38"/>
    <p:sldId id="322" r:id="rId39"/>
    <p:sldId id="323" r:id="rId40"/>
    <p:sldId id="302" r:id="rId41"/>
    <p:sldId id="310" r:id="rId42"/>
    <p:sldId id="315" r:id="rId43"/>
    <p:sldId id="316" r:id="rId44"/>
    <p:sldId id="318" r:id="rId45"/>
    <p:sldId id="356" r:id="rId46"/>
    <p:sldId id="338" r:id="rId47"/>
    <p:sldId id="327" r:id="rId48"/>
    <p:sldId id="359" r:id="rId49"/>
    <p:sldId id="320" r:id="rId50"/>
    <p:sldId id="324" r:id="rId51"/>
    <p:sldId id="360" r:id="rId52"/>
    <p:sldId id="319" r:id="rId53"/>
    <p:sldId id="362" r:id="rId54"/>
    <p:sldId id="328" r:id="rId55"/>
    <p:sldId id="296" r:id="rId56"/>
    <p:sldId id="367" r:id="rId57"/>
    <p:sldId id="365" r:id="rId58"/>
    <p:sldId id="366" r:id="rId59"/>
    <p:sldId id="364" r:id="rId60"/>
    <p:sldId id="363" r:id="rId61"/>
    <p:sldId id="330" r:id="rId62"/>
    <p:sldId id="368" r:id="rId63"/>
    <p:sldId id="321" r:id="rId64"/>
    <p:sldId id="369" r:id="rId65"/>
    <p:sldId id="354" r:id="rId66"/>
    <p:sldId id="361" r:id="rId67"/>
    <p:sldId id="308" r:id="rId68"/>
    <p:sldId id="355" r:id="rId69"/>
    <p:sldId id="370" r:id="rId70"/>
    <p:sldId id="371" r:id="rId71"/>
    <p:sldId id="311" r:id="rId72"/>
    <p:sldId id="358" r:id="rId73"/>
    <p:sldId id="373" r:id="rId74"/>
    <p:sldId id="298" r:id="rId75"/>
    <p:sldId id="305" r:id="rId76"/>
    <p:sldId id="304" r:id="rId77"/>
    <p:sldId id="374" r:id="rId78"/>
    <p:sldId id="332" r:id="rId79"/>
    <p:sldId id="350" r:id="rId80"/>
    <p:sldId id="293" r:id="rId81"/>
    <p:sldId id="376" r:id="rId82"/>
    <p:sldId id="291" r:id="rId83"/>
    <p:sldId id="375" r:id="rId84"/>
    <p:sldId id="317" r:id="rId85"/>
    <p:sldId id="372" r:id="rId86"/>
    <p:sldId id="306" r:id="rId87"/>
  </p:sldIdLst>
  <p:sldSz cx="5715000" cy="9144000" type="screen16x10"/>
  <p:notesSz cx="6858000" cy="9144000"/>
  <p:embeddedFontLst>
    <p:embeddedFont>
      <p:font typeface="Franklin Gothic Medium Cond" panose="020B0606030402020204" pitchFamily="34" charset="0"/>
      <p:regular r:id="rId89"/>
    </p:embeddedFont>
    <p:embeddedFont>
      <p:font typeface="Impact" panose="020B0806030902050204" pitchFamily="34" charset="0"/>
      <p:regular r:id="rId90"/>
    </p:embeddedFont>
    <p:embeddedFont>
      <p:font typeface="Source Sans Pro" panose="020B0503030403020204" pitchFamily="34" charset="0"/>
      <p:regular r:id="rId91"/>
      <p:bold r:id="rId92"/>
      <p:italic r:id="rId93"/>
      <p:boldItalic r:id="rId9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  <a:srgbClr val="260000"/>
    <a:srgbClr val="420000"/>
    <a:srgbClr val="5C0000"/>
    <a:srgbClr val="740000"/>
    <a:srgbClr val="460000"/>
    <a:srgbClr val="DEA900"/>
    <a:srgbClr val="080807"/>
    <a:srgbClr val="2A2A2C"/>
    <a:srgbClr val="202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6146D-4CDB-4CCF-9075-9899DE182FF2}" v="19" dt="2024-12-07T08:58:30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4" autoAdjust="0"/>
    <p:restoredTop sz="92159" autoAdjust="0"/>
  </p:normalViewPr>
  <p:slideViewPr>
    <p:cSldViewPr snapToGrid="0">
      <p:cViewPr varScale="1">
        <p:scale>
          <a:sx n="111" d="100"/>
          <a:sy n="111" d="100"/>
        </p:scale>
        <p:origin x="3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2.fntdata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font" Target="fonts/font3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6.fntdata"/><Relationship Id="rId9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5.fntdata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E1A80-AB0F-4CAC-A60A-5909C7B14F45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5388" y="1143000"/>
            <a:ext cx="1927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40FA-1682-4F6A-B41D-8CDBD3E88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7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4222082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JONATHON DOUGLASS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5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7001238</a:t>
            </a:r>
          </a:p>
          <a:p>
            <a:r>
              <a:rPr lang="en-US" dirty="0"/>
              <a:t>GABRIEL WILSON | IAN MCINTOSH | JENN JOHNSON</a:t>
            </a:r>
          </a:p>
          <a:p>
            <a:r>
              <a:rPr lang="en-US" dirty="0"/>
              <a:t>© 2013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1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4451327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8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2834496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JAMES HUEY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CFN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5065932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DAVIES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2008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9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4599715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77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4591782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2006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63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6454669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ISRAEL HOUGHTON | PHIL WICKHAM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PHIL WICKHAM MUSIC; SEEMS LIKE MUSIC; EWI; INTEGRITY WORSHIP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INTEGRITY'S PRAISE! MUSIC; SOUND OF THE NEW BREED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29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3258198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2000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90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5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0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2298355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PAUL BALOCHE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1997 INTEGRITY'S HOSANNA!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82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499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6179573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BROOKE LIGERTWOOD | SCOTT LIGERTWOOD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HILLSONG MUSIC PUBLISHING AUSTRALIA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4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3991651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ISRAEL HOUGHTON | MICHAEL GUNGOR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INTEGRITY WORSHIP MUSIC; INTEGRITY'S PRAISE! MUSIC; SOUND OF THE NEW BREED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75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3599479</a:t>
            </a:r>
          </a:p>
          <a:p>
            <a:r>
              <a:rPr lang="en-US" dirty="0"/>
              <a:t>CHRIS TOMLIN | LOUIE GIGLIO</a:t>
            </a:r>
          </a:p>
          <a:p>
            <a:r>
              <a:rPr lang="en-US" dirty="0"/>
              <a:t>© 2002 RISING SPRINGS MUSIC; VAMOS PUBLISHING; WORSHIPTOGETHER.COM SONGS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85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3207620</a:t>
            </a:r>
          </a:p>
          <a:p>
            <a:r>
              <a:rPr lang="en-US" dirty="0"/>
              <a:t>MARK STEVENS | PAUL IANNUZZELLI</a:t>
            </a:r>
          </a:p>
          <a:p>
            <a:r>
              <a:rPr lang="en-US" dirty="0"/>
              <a:t>© 2000 HILLSONG MUSIC PUBLISHING AUSTRALIA; HILLSONG MUSIC PUBLISHING 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01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4781248</a:t>
            </a:r>
          </a:p>
          <a:p>
            <a:r>
              <a:rPr lang="en-US" dirty="0"/>
              <a:t>MATT REDMAN | PETER WILSON</a:t>
            </a:r>
          </a:p>
          <a:p>
            <a:r>
              <a:rPr lang="en-US" dirty="0"/>
              <a:t>© 2005 HILLSONG MUSIC PUBLISHING UK; THANKYOU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3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6341105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CHRISTA BLACK GIFFORD | MATTHEW SPARKS | WILLIAM MATTHEWS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22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4873981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MIKE GUGLIELMUCCI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2007 PLANETSHAKERS MINISTRIES INT. INC.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58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164361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1988 MERCY / VINEYARD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77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6087919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BRYAN TORWALT | KATIE TORWALT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2011 CAPITOL CMG GENESIS; JESUS CULTURE MUSIC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4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5508444</a:t>
            </a:r>
          </a:p>
          <a:p>
            <a:r>
              <a:rPr lang="en-US" dirty="0"/>
              <a:t>BRIAN JOHNSON | CHRISTA BLACK GIFFORD | JEREMY RIDDLE</a:t>
            </a:r>
          </a:p>
          <a:p>
            <a:r>
              <a:rPr lang="en-US" dirty="0"/>
              <a:t>© 2010 CHRISTAJOY MUSIC PUBLISHING; MERCY / VINEYARD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51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7003306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AMANDA COOK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472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3207644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2000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85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2582339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RUSSELL FRAGAR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MP SONGS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44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(NO CCLI INFO)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40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4348399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ED CASH | JESSE REEVES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RISING SPRINGS MUSIC; VAMOS PUBLISHING; WORSHIPTOGETHER.COM SONGS; WONDROUSLY MADE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04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5643-EBD8-2922-FCBD-B5DC986D1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4AEB2B-978C-2FE2-8ED8-6C90EF26ED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5FC31-F189-E544-285F-A591AB3E3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(NO CCLI INFO)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F973-4A17-7115-03D7-EB7F36A1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64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5978074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DAVID WHITWORTH | JAMES WELLS | JAYE KEHEIR THOMAS | LAURA HACKETT PARK | SETH YATES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2010 ARROWHEAD PUBLISHING; FORERUNNER WORSHIP; DAVID WHITWORTH MUSIC; JAYE THOMAS MUSIC; SETH YATES MUSIC; WATERSHED PUBLISHING GROUP; WATERSHED WORSHIP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8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4572976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LINCOLN BREWSTER | REID MCNULTY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2005 INTEGRITY'S PRAISE!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06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3001620</a:t>
            </a:r>
          </a:p>
          <a:p>
            <a:r>
              <a:rPr lang="en-US" dirty="0"/>
              <a:t>NED DAVIES</a:t>
            </a:r>
          </a:p>
          <a:p>
            <a:r>
              <a:rPr lang="en-US" dirty="0"/>
              <a:t>© 1999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4447991</a:t>
            </a:r>
          </a:p>
          <a:p>
            <a:r>
              <a:rPr lang="en-US" dirty="0"/>
              <a:t>ZACH NEESE</a:t>
            </a:r>
          </a:p>
          <a:p>
            <a:r>
              <a:rPr lang="en-US" dirty="0"/>
              <a:t>© 1999 GATEWAY CREATE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21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1874117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MARIE BARNETT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MERCY / VINEYARD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845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4158039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 | LOUIE GIGLIO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2003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856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3148428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CHRIS TOMLIN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RISING SPRINGS MUSIC; VAMOS PUBLISHING; WORSHIPTOGETHER.COM SONGS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241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6238744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GRAHAM MOORE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877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7117726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BEN FIELDING | BRIAN JOHNSON | ED CASH | JASON INGRAM | JENN JOHNSON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CAPITOL CMG PARAGON; SHOUT! MUSIC PUBLISHING AUSTRALIA; FELLOW SHIPS MUSIC;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SO ESSENTIAL TUNES;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876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1866132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1995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105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6088028</a:t>
            </a:r>
          </a:p>
          <a:p>
            <a:r>
              <a:rPr lang="en-US" dirty="0"/>
              <a:t>BRYAN TORWALT | KATIE TORWALT</a:t>
            </a:r>
          </a:p>
          <a:p>
            <a:r>
              <a:rPr lang="en-US" dirty="0"/>
              <a:t>© 2011 CAPITOL CMG GENESIS; JESUS CULTURE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28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6428767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JOEL HOUSTON | MATT CROCKER | SALOMON LIGTHELM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14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4220974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JON EGAN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INTEGRITY WORSHIP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8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27510-3A8D-5BC3-B2DC-0B9D162B0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AD0E6E-9D7A-AD15-127F-7E5A1693E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CFA091-CFAE-DC7C-4D93-5EE5F1843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4254689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2004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42598-0E68-5F7E-CC54-DB5C73A3B6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0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774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7001228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GABRIEL WILSON |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 JENN JOHNSON | JOEL TAYLOR | KARI JOBE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2013 BETHEL WORSHIP PUBLISHING; KARI JOBE CARNES MUSIC; </a:t>
            </a:r>
          </a:p>
          <a:p>
            <a:pPr algn="l" defTabSz="342900">
              <a:defRPr/>
            </a:pPr>
            <a:r>
              <a:rPr lang="en-US" sz="90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WORSHIP TOGETHER MUSIC;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229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7089641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CALEB CULVER | CORY ASBURY | RAN JACKSON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2017 CORY ASBURY PUBLISHING; RICHMOND PARK PUBLISHING; 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WATERSHED WORSHIP PUBLISHING;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632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1143000"/>
            <a:ext cx="1927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7119315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JAKE STEVENS | JONATHAN DAVID HELSER | MELISSA HELSER | MOLLY SKAGGS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2018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287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9CEC-35BD-DF1C-119F-98A5C5A4C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D8773F-773D-02AD-8B71-BAAC2B0AD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BFE6C-3CDF-5810-3998-66F1222C6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6454638</a:t>
            </a:r>
          </a:p>
          <a:p>
            <a:r>
              <a:rPr lang="en-US" dirty="0"/>
              <a:t>DARLENE ZSCHECH | ISRAEL HOUGHTON</a:t>
            </a:r>
          </a:p>
          <a:p>
            <a:r>
              <a:rPr lang="en-US" dirty="0"/>
              <a:t>© 2013 EWI; INTEGRITY WORSHIP MUSIC; INTEGRITY'S PRAISE! MUSIC; SOUND OF THE NEW BREED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24E05-759B-BA25-1CAD-492836B48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398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2582793</a:t>
            </a:r>
          </a:p>
          <a:p>
            <a:r>
              <a:rPr lang="en-US" dirty="0"/>
              <a:t>REUBEN MORGAN</a:t>
            </a:r>
          </a:p>
          <a:p>
            <a:r>
              <a:rPr lang="en-US" dirty="0"/>
              <a:t>© 1998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379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6256726</a:t>
            </a:r>
          </a:p>
          <a:p>
            <a:r>
              <a:rPr lang="en-US" dirty="0"/>
              <a:t>GRAHAM MOORE | JEREMY RIDDLE</a:t>
            </a:r>
          </a:p>
          <a:p>
            <a:r>
              <a:rPr lang="en-US" dirty="0"/>
              <a:t>© 2012 BETHEL MUSIC PUBLISHING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463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©2023 BRENT ANCELL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364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F0AFF-1882-7F8B-0BB5-81E31DB9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3F0853-11E4-7301-C836-9E238CA54B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512B55-7C96-5AF7-0041-563EE2A7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2582810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1998 HILLSONG MUSIC PUBLISHING AUSTRALIA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A2AE-3AFD-F9B6-90A9-837954339D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4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7046145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JOHN MARK MCMILLAN | SARAH MCMILLAN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2015 MEAUX JEAUX MUSIC; RAUCOUS RUCKUS PUBLISHING; SARAH MCMILLAN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095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2134550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MARTIN SMITH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1994 CURIOUS? MUSIC UK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240FA-1682-4F6A-B41D-8CDBD3E884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565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9CD0-9565-9196-B3A3-395EB95A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1FED5-FFB5-FFFA-606C-A2C0369248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477BB2-5961-0809-A45E-8FC4B8F35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2725646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1999 HILLSONG MUSIC PUBLISHING AUSTRALIA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0E160-8A20-6C9F-0CB4-8D01190D4A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151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6623483</a:t>
            </a:r>
          </a:p>
          <a:p>
            <a:r>
              <a:rPr lang="en-US" dirty="0"/>
              <a:t>HEZEKIAH WALKER | JOHN DAVID BRATTON</a:t>
            </a:r>
          </a:p>
          <a:p>
            <a:r>
              <a:rPr lang="en-US" dirty="0"/>
              <a:t>© 2013 LI'L EVA MUSIC; LUV KI PUBLISHING; DAVO PAVO MUSIC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638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F1EE5-A7BB-24F1-80DD-B005086DB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43DE7-FD91-D99A-192A-CADAE15FA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B6CCB0-E35A-7788-2ACD-8DFDC46624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3490547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DARLENE ZSCHECH | REUBEN MORGAN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2002 HILLSONG MUSIC PUBLISHING AUSTRALIA; WONDROUS WORSHIP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8908D-6CFC-2654-465C-76D9E7CFE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1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 7021972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HORATIO GATES SPAFFORD | KRISTENE DIMARCO | PHILIP PAUL BLISS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2013 BETHEL MUSIC PUBLISHING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9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3479850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BART MILLARD | PETE KIPLEY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2001 SIMPLEVILLE MUSIC; SONGS FROM THE INDIGO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2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CCLI SONG # 4591799</a:t>
            </a:r>
          </a:p>
          <a:p>
            <a:r>
              <a:rPr lang="en-US" dirty="0"/>
              <a:t>MARTY SAMPSON</a:t>
            </a:r>
          </a:p>
          <a:p>
            <a:r>
              <a:rPr lang="en-US" dirty="0"/>
              <a:t>© 2006 HILLSONG MUSIC PUBLISHING AUSTRALIA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4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CCLI SONG # 6227030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BRIAN JOHNSON | JEREMY RIDDLE | JOEL TAYLOR</a:t>
            </a:r>
          </a:p>
          <a:p>
            <a:pPr algn="l"/>
            <a:r>
              <a:rPr lang="en-US" b="0" i="0" dirty="0">
                <a:effectLst/>
                <a:latin typeface="Source Sans Pro" panose="020B0503030403020204" pitchFamily="34" charset="0"/>
              </a:rPr>
              <a:t>© 2012 BETHEL MUSIC PUBLISHING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240FA-1682-4F6A-B41D-8CDBD3E88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0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3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6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3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5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04F6-56CC-417F-BAAD-E00691CEB350}" type="datetimeFigureOut">
              <a:rPr lang="en-US" smtClean="0"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8E6E-D826-4F02-B01E-975D5D82E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Way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lay my life down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turn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always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troubled times it’s You I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put You first that’s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humble all I am all to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only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could live for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always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always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how and every where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deeply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will never ever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Yesterday today the same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‘til forever meets no 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Truth and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live by faith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not by sight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living all for You</a:t>
            </a:r>
          </a:p>
        </p:txBody>
      </p:sp>
    </p:spTree>
    <p:extLst>
      <p:ext uri="{BB962C8B-B14F-4D97-AF65-F5344CB8AC3E}">
        <p14:creationId xmlns:p14="http://schemas.microsoft.com/office/powerpoint/2010/main" val="304673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How Great Is Your Love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is steadfast O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all my heart and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Music for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awake the dawn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praise to You O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higher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faithfulness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reaches the sky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how Great is Your Love</a:t>
            </a:r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Praise the Lord 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glory to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Forever You are robed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 with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We come to You O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lay our praise at Your Feet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Be exalted O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and let Your Glory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 Let it reign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Let it reign</a:t>
            </a:r>
          </a:p>
        </p:txBody>
      </p:sp>
    </p:spTree>
    <p:extLst>
      <p:ext uri="{BB962C8B-B14F-4D97-AF65-F5344CB8AC3E}">
        <p14:creationId xmlns:p14="http://schemas.microsoft.com/office/powerpoint/2010/main" val="301916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For Who You 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Standing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Your Presence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Thinking of the good things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have done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Waiting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Patiently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Just to hear Your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Still Small Voice again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Holy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Righteous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Faithful to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Savior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Healer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Redeemer and Friend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worship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Who You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My soul secure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Promise sure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Your Love endures always</a:t>
            </a:r>
          </a:p>
        </p:txBody>
      </p:sp>
    </p:spTree>
    <p:extLst>
      <p:ext uri="{BB962C8B-B14F-4D97-AF65-F5344CB8AC3E}">
        <p14:creationId xmlns:p14="http://schemas.microsoft.com/office/powerpoint/2010/main" val="294185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Sake Of The World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laying down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up control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never looking back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surrender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passion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stirring in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the nations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world to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earth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a flame in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every eye to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sake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knee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heart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voice to cry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For every tongue to confess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alone are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 of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Burn like a fire in me</a:t>
            </a:r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7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The Cross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Life You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Body was broken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Your Love poured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bled and You died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breathed Your last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were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what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There in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Sealed in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Lifeless laid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frame of the Father’s 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In agony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watched His only 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be sacrificed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He gave it all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87E2CB-AE43-1FC6-42B0-E971DCF9FC0C}"/>
              </a:ext>
            </a:extLst>
          </p:cNvPr>
          <p:cNvSpPr txBox="1"/>
          <p:nvPr/>
        </p:nvSpPr>
        <p:spPr>
          <a:xfrm>
            <a:off x="2857500" y="1413086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But on that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What seemed as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the darkest hour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 violent hope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broke through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shook the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And as You rose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All the light of all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was magnified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As You rose in victory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finished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it is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Hallelujah King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We thank You for the cross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Though our sins are scarlet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You have made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white as snow</a:t>
            </a:r>
          </a:p>
        </p:txBody>
      </p:sp>
    </p:spTree>
    <p:extLst>
      <p:ext uri="{BB962C8B-B14F-4D97-AF65-F5344CB8AC3E}">
        <p14:creationId xmlns:p14="http://schemas.microsoft.com/office/powerpoint/2010/main" val="202257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Salvation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world in motion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above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hopes and fears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don’t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the world throws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me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 sound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generations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Making 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their freedom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in all that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Would know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saved the day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His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Word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know my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made a way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be alright)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 lives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is here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are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 in me</a:t>
            </a:r>
          </a:p>
        </p:txBody>
      </p:sp>
    </p:spTree>
    <p:extLst>
      <p:ext uri="{BB962C8B-B14F-4D97-AF65-F5344CB8AC3E}">
        <p14:creationId xmlns:p14="http://schemas.microsoft.com/office/powerpoint/2010/main" val="401558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When I Think About The Lord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saved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raised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filled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Holy Ghost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healed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uttermost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think about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picked me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turned me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He placed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E857D0-688E-3CE9-6D6C-7211680C953E}"/>
              </a:ext>
            </a:extLst>
          </p:cNvPr>
          <p:cNvSpPr txBox="1"/>
          <p:nvPr/>
        </p:nvSpPr>
        <p:spPr>
          <a:xfrm>
            <a:off x="2857499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Thank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You’re 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honor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the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makes 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shout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53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Where We Belong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no height or depth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Neither life nor death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all that I find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glory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other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things of now or to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earth in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could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separate us Lord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is never 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Your Hands we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all our sins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beyond reason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paid for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made alive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run to Your Throne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we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heart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Casting all else aside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our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Glory fall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hearts are filled with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Fire</a:t>
            </a:r>
          </a:p>
        </p:txBody>
      </p:sp>
    </p:spTree>
    <p:extLst>
      <p:ext uri="{BB962C8B-B14F-4D97-AF65-F5344CB8AC3E}">
        <p14:creationId xmlns:p14="http://schemas.microsoft.com/office/powerpoint/2010/main" val="153510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>
                    <a:srgbClr val="44546A">
                      <a:lumMod val="50000"/>
                      <a:alpha val="43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You Alone Are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confess my hope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light of Your salvation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Where I lose myself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find You’re all I need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the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Sing my soul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Unto God alone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will meet You here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life we call surrender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Let the world I know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the glory of Your grace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You alone are God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 declare the glory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Your Name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Reign in all the earth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Jesus</a:t>
            </a:r>
          </a:p>
        </p:txBody>
      </p:sp>
    </p:spTree>
    <p:extLst>
      <p:ext uri="{BB962C8B-B14F-4D97-AF65-F5344CB8AC3E}">
        <p14:creationId xmlns:p14="http://schemas.microsoft.com/office/powerpoint/2010/main" val="90754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Mighty To Save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compassion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that’s never failing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mercy fall on me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needs forgiveness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kindness of a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nations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can move the mountains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God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mighty to save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Author 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rose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conquered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conquered the grave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1EF64-9BDB-30D7-1B8F-C628858CAD7F}"/>
              </a:ext>
            </a:extLst>
          </p:cNvPr>
          <p:cNvSpPr txBox="1"/>
          <p:nvPr/>
        </p:nvSpPr>
        <p:spPr>
          <a:xfrm>
            <a:off x="2880919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take me as You find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fears and failures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my life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follow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believe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Shine your light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world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risen King</a:t>
            </a:r>
          </a:p>
        </p:txBody>
      </p:sp>
    </p:spTree>
    <p:extLst>
      <p:ext uri="{BB962C8B-B14F-4D97-AF65-F5344CB8AC3E}">
        <p14:creationId xmlns:p14="http://schemas.microsoft.com/office/powerpoint/2010/main" val="42705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429324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Open The Eyes Of My Heart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You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Shining in the Light of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Power and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see You</a:t>
            </a:r>
          </a:p>
        </p:txBody>
      </p:sp>
    </p:spTree>
    <p:extLst>
      <p:ext uri="{BB962C8B-B14F-4D97-AF65-F5344CB8AC3E}">
        <p14:creationId xmlns:p14="http://schemas.microsoft.com/office/powerpoint/2010/main" val="3476044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Your Presence 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am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Seeking Your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Touching Your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cleft of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rivers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overflow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are on the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blazing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burn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hide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flood of evil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reach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I’m covered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schemes of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touch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O God</a:t>
            </a:r>
          </a:p>
        </p:txBody>
      </p:sp>
    </p:spTree>
    <p:extLst>
      <p:ext uri="{BB962C8B-B14F-4D97-AF65-F5344CB8AC3E}">
        <p14:creationId xmlns:p14="http://schemas.microsoft.com/office/powerpoint/2010/main" val="219873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Hosanna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the King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on the clouds with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whole earth shakes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His Love and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Washing over all our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people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Hosanna in the highest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Rising up to take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selfless faith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see a near revival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Stirring as we pray and seek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on our knees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Heal my heart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it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up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things unseen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Show me how to love like You have loved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breaks Yours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I am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Kingdom’s cause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walk from earth into eternity</a:t>
            </a:r>
          </a:p>
        </p:txBody>
      </p:sp>
    </p:spTree>
    <p:extLst>
      <p:ext uri="{BB962C8B-B14F-4D97-AF65-F5344CB8AC3E}">
        <p14:creationId xmlns:p14="http://schemas.microsoft.com/office/powerpoint/2010/main" val="4029949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Is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eyes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see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hearts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to know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our ears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need to hear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 Face to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here He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draw near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Jesus be revealed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2FA62-4BA9-84DA-5574-F277D5C36C0E}"/>
              </a:ext>
            </a:extLst>
          </p:cNvPr>
          <p:cNvSpPr txBox="1"/>
          <p:nvPr/>
        </p:nvSpPr>
        <p:spPr>
          <a:xfrm>
            <a:off x="2857500" y="138674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gates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Reveal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Establish Your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 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Pour out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be revealed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cry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God is here</a:t>
            </a:r>
          </a:p>
        </p:txBody>
      </p:sp>
    </p:spTree>
    <p:extLst>
      <p:ext uri="{BB962C8B-B14F-4D97-AF65-F5344CB8AC3E}">
        <p14:creationId xmlns:p14="http://schemas.microsoft.com/office/powerpoint/2010/main" val="3132208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so loved the world that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Only Son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is The Lamb that was slain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risen from the dead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high and lifted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and earth adore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1193078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reaches to 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is deeper than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flows just like a mighty river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heaven rushing over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us with Your Living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will run dry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Flow river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River Flow</a:t>
            </a:r>
          </a:p>
        </p:txBody>
      </p:sp>
    </p:spTree>
    <p:extLst>
      <p:ext uri="{BB962C8B-B14F-4D97-AF65-F5344CB8AC3E}">
        <p14:creationId xmlns:p14="http://schemas.microsoft.com/office/powerpoint/2010/main" val="206749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Than Conquerors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my hope 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strength is gone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calls me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in my soul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resurrection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Burns like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waters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lift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to Your Throne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chain is breakable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stronger than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greater than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 we are victorious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9C28E5-33EB-7CCF-B593-54E285DB96E4}"/>
              </a:ext>
            </a:extLst>
          </p:cNvPr>
          <p:cNvSpPr txBox="1"/>
          <p:nvPr/>
        </p:nvSpPr>
        <p:spPr>
          <a:xfrm>
            <a:off x="2857499" y="1370776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more than conquerors through Christ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 or to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defiant in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Fire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tamed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Power in our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Lord our God our Conqueror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into the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is risen and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Greater is 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Living in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in the world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surrender no retreat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we’re redeemed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over despair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Hope</a:t>
            </a:r>
          </a:p>
        </p:txBody>
      </p:sp>
    </p:spTree>
    <p:extLst>
      <p:ext uri="{BB962C8B-B14F-4D97-AF65-F5344CB8AC3E}">
        <p14:creationId xmlns:p14="http://schemas.microsoft.com/office/powerpoint/2010/main" val="4200216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Song Of Love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Peace and my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my soul You are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none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rest in Your care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my heart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saved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of my life You are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mountains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oceans cry Alleluia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this is our song of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in awe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love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shown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precious You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me</a:t>
            </a:r>
          </a:p>
        </p:txBody>
      </p:sp>
    </p:spTree>
    <p:extLst>
      <p:ext uri="{BB962C8B-B14F-4D97-AF65-F5344CB8AC3E}">
        <p14:creationId xmlns:p14="http://schemas.microsoft.com/office/powerpoint/2010/main" val="2678262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That’s What We Came Here 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come into Your Presence with singing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into Your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Your gates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thankful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going to celebrate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heaven’s waiting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is on its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shout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lifting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mighty roar of praise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highest praise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deserve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highest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we can give and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give You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what we came here for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Reaches out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Grace and Mercy too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There’ll be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Hearts and voices raised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Your people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the house is filled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praise</a:t>
            </a:r>
          </a:p>
        </p:txBody>
      </p:sp>
    </p:spTree>
    <p:extLst>
      <p:ext uri="{BB962C8B-B14F-4D97-AF65-F5344CB8AC3E}">
        <p14:creationId xmlns:p14="http://schemas.microsoft.com/office/powerpoint/2010/main" val="3667522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Standing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you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Voice of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Inviting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on the water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Risk it all answer the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enter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every promise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not afraid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faith goes before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 we’re praying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every single word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His promises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 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release the supernatural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we’ve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face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darkness around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break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chains that have bound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it’s true we can do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we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keys of the kingdom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day of our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believe we’re </a:t>
            </a:r>
            <a:r>
              <a:rPr lang="en-US" dirty="0" err="1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supernatural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on the promises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Christ our Savior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we've ever been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standing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His promises</a:t>
            </a:r>
          </a:p>
        </p:txBody>
      </p:sp>
    </p:spTree>
    <p:extLst>
      <p:ext uri="{BB962C8B-B14F-4D97-AF65-F5344CB8AC3E}">
        <p14:creationId xmlns:p14="http://schemas.microsoft.com/office/powerpoint/2010/main" val="3056001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Make Room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burden every crown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lie and every doubt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make room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make room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do whatever You want 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 up the ground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my tradition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 down the walls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my religion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Way is better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Way is better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is where I lay it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I’m chasing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surrender</a:t>
            </a:r>
          </a:p>
        </p:txBody>
      </p:sp>
    </p:spTree>
    <p:extLst>
      <p:ext uri="{BB962C8B-B14F-4D97-AF65-F5344CB8AC3E}">
        <p14:creationId xmlns:p14="http://schemas.microsoft.com/office/powerpoint/2010/main" val="1177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One Thing Remains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than the mountains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Stronger than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Constant in the trial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change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never fails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never gives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runs out on 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and on and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on it goes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overwhelms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satisfies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never ever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to be afraid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death in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confident 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cover’d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debt is paid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separate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Your Great Love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</p:txBody>
      </p:sp>
    </p:spTree>
    <p:extLst>
      <p:ext uri="{BB962C8B-B14F-4D97-AF65-F5344CB8AC3E}">
        <p14:creationId xmlns:p14="http://schemas.microsoft.com/office/powerpoint/2010/main" val="2106901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Potter’s Hand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Beautiful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for sure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my days 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Held in 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crafted into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Perfect Plan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gently 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Guiding me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Teach me dear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live all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Your Eyes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captured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calling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me apart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know You’re drawing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me to Yourself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Lord I pray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Use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Guide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Walk beside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my life 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Potter’s Hand</a:t>
            </a:r>
          </a:p>
        </p:txBody>
      </p:sp>
    </p:spTree>
    <p:extLst>
      <p:ext uri="{BB962C8B-B14F-4D97-AF65-F5344CB8AC3E}">
        <p14:creationId xmlns:p14="http://schemas.microsoft.com/office/powerpoint/2010/main" val="2211020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51F78B-E60F-1878-9ED7-6074FBF45846}"/>
              </a:ext>
            </a:extLst>
          </p:cNvPr>
          <p:cNvSpPr txBox="1"/>
          <p:nvPr/>
        </p:nvSpPr>
        <p:spPr>
          <a:xfrm>
            <a:off x="285751" y="1371600"/>
            <a:ext cx="5143499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the cross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the price You paid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Bearing all my sin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In love 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and You gave amazing grace</a:t>
            </a:r>
          </a:p>
          <a:p>
            <a:pPr algn="ctr"/>
            <a:endParaRPr lang="en-US" sz="15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887"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this love Lord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Thank You for the nail-pierced Hands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Washed me in Your cleansing flow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Now all I know </a:t>
            </a:r>
          </a:p>
          <a:p>
            <a:pPr algn="ctr" defTabSz="342887">
              <a:defRPr/>
            </a:pPr>
            <a:r>
              <a:rPr lang="en-US" dirty="0">
                <a:solidFill>
                  <a:prstClr val="white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Your Forgiveness and Embrace</a:t>
            </a:r>
          </a:p>
          <a:p>
            <a:pPr algn="ctr" defTabSz="342887"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seated on the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Crown You now with many crowns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You reign victorious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High and lifted up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Jesus Son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The Darling of heaven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Franklin Gothic Medium Cond" panose="020B0606030402020204" pitchFamily="34" charset="0"/>
              </a:rPr>
              <a:t>Worthy is the Lamb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F7182-CC93-093F-E0D2-2737B409D7B1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Worthy Is The Lamb</a:t>
            </a:r>
          </a:p>
        </p:txBody>
      </p:sp>
    </p:spTree>
    <p:extLst>
      <p:ext uri="{BB962C8B-B14F-4D97-AF65-F5344CB8AC3E}">
        <p14:creationId xmlns:p14="http://schemas.microsoft.com/office/powerpoint/2010/main" val="381104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Like A Fire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a fire shut up in my bones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passion burning deep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the world to know that You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Presence come and saturate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 of me make me new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Your Spirit come and move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 me once again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 need more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hungry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I’m longing for You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Lord You are all I want</a:t>
            </a:r>
          </a:p>
        </p:txBody>
      </p:sp>
    </p:spTree>
    <p:extLst>
      <p:ext uri="{BB962C8B-B14F-4D97-AF65-F5344CB8AC3E}">
        <p14:creationId xmlns:p14="http://schemas.microsoft.com/office/powerpoint/2010/main" val="4179809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Magnificent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set the stars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their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calmed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came crashing over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compares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Who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hope of all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rest assured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Great 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Magnificent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Eternally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Wonderful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ever will compare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 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evening fades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forth songs of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the morning wakes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Your children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You praise</a:t>
            </a:r>
          </a:p>
        </p:txBody>
      </p:sp>
    </p:spTree>
    <p:extLst>
      <p:ext uri="{BB962C8B-B14F-4D97-AF65-F5344CB8AC3E}">
        <p14:creationId xmlns:p14="http://schemas.microsoft.com/office/powerpoint/2010/main" val="2695303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Shout Of The 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what You’ve 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 overcome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sun is shining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dark of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battle rages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 it works out right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88C78-98EC-703B-A0E4-924E46BE3569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lives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our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King is among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opens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Your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Angels join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praise Your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in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32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Heart Of Worship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the music fades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is stripped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simply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Longing just to bring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something that’s of worth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bless Your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Endless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one could express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You deserve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Though I’m weak and poor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is Yours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single breath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bring You more than a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 song in itself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not what You have required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search much deeper within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way things appear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looking into my heart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coming back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heart of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sorry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thing I’ve made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it’s all about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about You Jesus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02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Are My Everything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Hiding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True Provider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Source of help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time of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Everything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Cornerstone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Firm Foundation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Center of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high on Your Throne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 bow down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would I be without Your Love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6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Every Move I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move I make I make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move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step I take I take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Way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breath I take I breathe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mercy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Waves of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Everywhere I look I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captured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my God this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can it be</a:t>
            </a:r>
          </a:p>
        </p:txBody>
      </p:sp>
    </p:spTree>
    <p:extLst>
      <p:ext uri="{BB962C8B-B14F-4D97-AF65-F5344CB8AC3E}">
        <p14:creationId xmlns:p14="http://schemas.microsoft.com/office/powerpoint/2010/main" val="1419193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Come Now Is The Time To Worship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is the time to give your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Just as you are before your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tongue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confess You are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every knee will bow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the Greatest Treasure remains for those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gladly choose You 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just as you are come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0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 Lifted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All the Ages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Author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release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it rise in every 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Everlasting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All-Consuming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Reason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why we’re living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Your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be the generation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reign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join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anthem singing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lifted high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Higher and higher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The More I Seek You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57150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find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more I love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sit at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Drink from the cup in Your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Lay back against You and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Feel Your Heart beat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Love is so deep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more than I can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melt in Your Peace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overwhelming)</a:t>
            </a:r>
          </a:p>
        </p:txBody>
      </p:sp>
    </p:spTree>
    <p:extLst>
      <p:ext uri="{BB962C8B-B14F-4D97-AF65-F5344CB8AC3E}">
        <p14:creationId xmlns:p14="http://schemas.microsoft.com/office/powerpoint/2010/main" val="1874990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Are Near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stand amazed at Your great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We’re changed from glory to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set our hearts on You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Your Presence fills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exalted in our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worship I believe You are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Blessing and Honor and Glory and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awe of You we worship</a:t>
            </a:r>
          </a:p>
        </p:txBody>
      </p:sp>
    </p:spTree>
    <p:extLst>
      <p:ext uri="{BB962C8B-B14F-4D97-AF65-F5344CB8AC3E}">
        <p14:creationId xmlns:p14="http://schemas.microsoft.com/office/powerpoint/2010/main" val="2474957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Love You So Much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these praises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a grateful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Each time I think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praises start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love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sings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Carried on Your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Love You so much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Longs to worship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Power and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hands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my voice towards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my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Sun and Shield</a:t>
            </a:r>
          </a:p>
        </p:txBody>
      </p:sp>
    </p:spTree>
    <p:extLst>
      <p:ext uri="{BB962C8B-B14F-4D97-AF65-F5344CB8AC3E}">
        <p14:creationId xmlns:p14="http://schemas.microsoft.com/office/powerpoint/2010/main" val="124723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448237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Here I Am To Worship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 of the world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stepped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Opened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Beauty that made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heart adore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of a life spent with You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here I am to worship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bow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am to say that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You’re altogether Lovely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Worthy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Altogether Wonderful to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6ED2E-FF8B-CAF9-030B-F56314A874CC}"/>
              </a:ext>
            </a:extLst>
          </p:cNvPr>
          <p:cNvSpPr txBox="1"/>
          <p:nvPr/>
        </p:nvSpPr>
        <p:spPr>
          <a:xfrm>
            <a:off x="2857500" y="1370777"/>
            <a:ext cx="28575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all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so highly exalted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Glorious in heaven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Humbly You came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created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for Love’s sake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became poor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never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much it cost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see my sin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that cross</a:t>
            </a:r>
          </a:p>
        </p:txBody>
      </p:sp>
    </p:spTree>
    <p:extLst>
      <p:ext uri="{BB962C8B-B14F-4D97-AF65-F5344CB8AC3E}">
        <p14:creationId xmlns:p14="http://schemas.microsoft.com/office/powerpoint/2010/main" val="3977662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Eagles Wings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want to thank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the Blessing on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Wandering aimlessly in the dark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But You led me to the Light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once was lost but now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set my feet on Solid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You really turned my life around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ride on eagle’s wings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soaring above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the devil had in store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set my feet 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no longer moved by circumstances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Flying through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Reigning as a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Soaring on eagle’s wings</a:t>
            </a:r>
          </a:p>
        </p:txBody>
      </p:sp>
    </p:spTree>
    <p:extLst>
      <p:ext uri="{BB962C8B-B14F-4D97-AF65-F5344CB8AC3E}">
        <p14:creationId xmlns:p14="http://schemas.microsoft.com/office/powerpoint/2010/main" val="787575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Beneath the Waters (I Will Rise)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revelation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Jesus crucified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Salvation through repentance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cross on which He died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here my absolution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Forgiveness for my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sink beneath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Christ was buried in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Christ was raised to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in Him I live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stand a new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Baptized in Blood and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No fear of condemnation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By faith I’m justified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848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Friend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am I that You are mindful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You hear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call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it true that You are thinking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You love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It's amazing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(It’s amazing It’s amazing)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 friend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calls (You call) me friend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of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called me friend</a:t>
            </a:r>
          </a:p>
        </p:txBody>
      </p:sp>
    </p:spTree>
    <p:extLst>
      <p:ext uri="{BB962C8B-B14F-4D97-AF65-F5344CB8AC3E}">
        <p14:creationId xmlns:p14="http://schemas.microsoft.com/office/powerpoint/2010/main" val="17682396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Enough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 for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thirst and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satisfy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I have in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more than enough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Supply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Breath of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Reward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 living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Sacrifice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Greatest Price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coming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more Awesome than I know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want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know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all I can say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</a:t>
            </a:r>
          </a:p>
        </p:txBody>
      </p:sp>
    </p:spTree>
    <p:extLst>
      <p:ext uri="{BB962C8B-B14F-4D97-AF65-F5344CB8AC3E}">
        <p14:creationId xmlns:p14="http://schemas.microsoft.com/office/powerpoint/2010/main" val="30291257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God Of All Creation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totally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abandoned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inside the Rivers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swept into the Power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Drawn towards the Whisper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Voice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come to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quiet adoration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fall before Your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for the Beauty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behold the Glory of Your Face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Declares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of all creation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said seek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Face I will seek</a:t>
            </a:r>
          </a:p>
        </p:txBody>
      </p:sp>
    </p:spTree>
    <p:extLst>
      <p:ext uri="{BB962C8B-B14F-4D97-AF65-F5344CB8AC3E}">
        <p14:creationId xmlns:p14="http://schemas.microsoft.com/office/powerpoint/2010/main" val="17299493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Greatest Gift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Condemnation falls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 more to call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powerful work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Breaks the chains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guilt and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am clean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Mercy’s pouring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down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go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I go free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take them to Your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leave them there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Captured by this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at last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Gift of Your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Working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the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Life-giving Taste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Kindness revealed (to me)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Greatest Gift of all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the Greatest Gift of all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07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E37BCEE-250F-499D-8911-D967567C674C}"/>
              </a:ext>
            </a:extLst>
          </p:cNvPr>
          <p:cNvSpPr txBox="1"/>
          <p:nvPr/>
        </p:nvSpPr>
        <p:spPr>
          <a:xfrm>
            <a:off x="0" y="560182"/>
            <a:ext cx="5715000" cy="854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1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Impact" panose="020B0806030902050204" pitchFamily="34" charset="0"/>
                <a:cs typeface="Calibri" panose="020F0502020204030204" pitchFamily="34" charset="0"/>
              </a:rPr>
              <a:t>LICENSE INFORMATION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FOR USE SOLELY WITH THE SONGSELECT® TERMS OF USE. 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ALL RIGHTS RESERVED. WWW.CCLI.COM</a:t>
            </a:r>
          </a:p>
          <a:p>
            <a:pPr algn="ctr"/>
            <a:r>
              <a:rPr lang="en-US" sz="900" cap="small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55000"/>
                    </a:schemeClr>
                  </a:glow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  <a:cs typeface="Calibri" panose="020F0502020204030204" pitchFamily="34" charset="0"/>
              </a:rPr>
              <a:t>CCLI LICENSE # 2819798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D3F1B-C1E3-4EE0-AB13-D6E889A59769}"/>
              </a:ext>
            </a:extLst>
          </p:cNvPr>
          <p:cNvSpPr txBox="1"/>
          <p:nvPr/>
        </p:nvSpPr>
        <p:spPr>
          <a:xfrm>
            <a:off x="0" y="1702133"/>
            <a:ext cx="5715000" cy="3416320"/>
          </a:xfrm>
          <a:prstGeom prst="rect">
            <a:avLst/>
          </a:prstGeom>
          <a:noFill/>
          <a:effectLst/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ONE 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CCLI SONG # 4222082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JOEL HOUSTON | JONATHON DOUGLASS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E7E6E6">
                      <a:lumMod val="25000"/>
                      <a:alpha val="60000"/>
                    </a:srgbClr>
                  </a:glow>
                  <a:outerShdw blurRad="50800" dist="50800" dir="5400000" algn="ctr" rotWithShape="0">
                    <a:srgbClr val="E7E6E6">
                      <a:lumMod val="25000"/>
                      <a:alpha val="43000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© 2003 HILLSONG MUSIC PUBLISHING AUSTRALIA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OPEN THE EYES OF MY HEART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 2298355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PAUL BALOCHE</a:t>
            </a:r>
          </a:p>
          <a:p>
            <a:pPr algn="ctr"/>
            <a:r>
              <a:rPr lang="en-US" sz="85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1997 INTEGRITY'S HOSANNA! MUSIC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b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sz="1400" dirty="0"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ONE THING REMAINS</a:t>
            </a: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5508444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BRIAN JOHNSON | CHRISTA BLACK GIFFORD | JEREMY RIDDLE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2010 CHRISTAJOY MUSIC PUBLISHING; MERCY / VINEYARD PUBLISHING; BETHEL MUSIC PUBLISHING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uLnTx/>
                <a:uFillTx/>
                <a:latin typeface="Franklin Gothic Medium Cond" panose="020B0606030402020204" pitchFamily="34" charset="0"/>
              </a:rPr>
              <a:t>THE MORE I SEEK YOU</a:t>
            </a:r>
            <a:endParaRPr kumimoji="0" lang="en-US" sz="85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uLnTx/>
              <a:uFillTx/>
              <a:latin typeface="Franklin Gothic Medium Cond" panose="020B0606030402020204" pitchFamily="34" charset="0"/>
            </a:endParaRP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CCLI SONG # 4447991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ZACH NEESE</a:t>
            </a:r>
          </a:p>
          <a:p>
            <a:pPr algn="ctr" defTabSz="342900">
              <a:defRPr/>
            </a:pPr>
            <a:r>
              <a:rPr lang="en-US" sz="850" dirty="0">
                <a:solidFill>
                  <a:prstClr val="white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50800" dir="5400000" algn="ctr" rotWithShape="0">
                    <a:schemeClr val="bg2">
                      <a:lumMod val="25000"/>
                      <a:alpha val="43000"/>
                    </a:schemeClr>
                  </a:outerShdw>
                </a:effectLst>
                <a:latin typeface="Franklin Gothic Medium Cond" panose="020B0606030402020204" pitchFamily="34" charset="0"/>
              </a:rPr>
              <a:t>© 1999 GATEWAY CREATE PUBLISHING</a:t>
            </a:r>
          </a:p>
          <a:p>
            <a:pPr algn="ctr" defTabSz="342900">
              <a:defRPr/>
            </a:pPr>
            <a:endParaRPr lang="en-US" sz="850" dirty="0">
              <a:solidFill>
                <a:prstClr val="white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50800" dist="50800" dir="5400000" algn="ctr" rotWithShape="0">
                  <a:schemeClr val="bg2">
                    <a:lumMod val="25000"/>
                    <a:alpha val="43000"/>
                  </a:scheme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6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Freedom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us liberty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sin and my rejection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chain is broken through You 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the Spirit of the Lord is there is freedom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has covered every sin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empowers me to win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pain and my oppression met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Blood and my acceptance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bring You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shout it out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dance and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I’m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free 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882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Healer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0783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every moment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calm my raging seas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walk with me through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heal all my disease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trust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(Lord) I trust in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Nothing is impossible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hold my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Hands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4163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all I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my Portion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You’re all I need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786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And Anointed 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and Anointed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Risen and Exalted 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Name is like honey on my lips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Spirit like water to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Word is a Lamp unto my feet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I love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3433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nothing worth more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will ever come close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thing can compare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our Living Hope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Presence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tasted and seen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Sweetest of Loves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heart becomes free and my shame is undone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Spirit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welcome 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flood this place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fill the atmosphere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what our hearts long for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be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Your Presence Lord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become more aware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us experience the Glory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Goodness (Lord)</a:t>
            </a:r>
          </a:p>
        </p:txBody>
      </p:sp>
    </p:spTree>
    <p:extLst>
      <p:ext uri="{BB962C8B-B14F-4D97-AF65-F5344CB8AC3E}">
        <p14:creationId xmlns:p14="http://schemas.microsoft.com/office/powerpoint/2010/main" val="40258545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You Make Me Brave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75713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before You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greatness of Your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of the Majesty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Wonder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humility I bow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Your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calling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heard the song of love that You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I will let You draw me out beyond the shore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Your Grace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out beyond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shore into the waves</a:t>
            </a:r>
          </a:p>
          <a:p>
            <a:pPr algn="ctr"/>
            <a:endParaRPr lang="en-US" sz="9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[1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</a:t>
            </a:r>
            <a:r>
              <a:rPr lang="en-US" cap="small" spc="-15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Love that made a way</a:t>
            </a:r>
          </a:p>
          <a:p>
            <a:pPr algn="ctr"/>
            <a:endParaRPr lang="en-US" sz="9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[2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nd</a:t>
            </a:r>
            <a:r>
              <a:rPr lang="en-US" cap="small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]</a:t>
            </a:r>
            <a:r>
              <a:rPr lang="en-US" cap="small" baseline="25000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make me brave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fear can hinder now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promises You’ve made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wave after wave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Crashes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not against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Champion of Heaven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made a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to enter in</a:t>
            </a:r>
          </a:p>
        </p:txBody>
      </p:sp>
    </p:spTree>
    <p:extLst>
      <p:ext uri="{BB962C8B-B14F-4D97-AF65-F5344CB8AC3E}">
        <p14:creationId xmlns:p14="http://schemas.microsoft.com/office/powerpoint/2010/main" val="38112320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Jesus’ Generation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risen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 the clouds of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exalted forever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rise to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Son of Righteousness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earth will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the glory of heaven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heavens open wide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His Glory like a flood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Fills the earth with salvation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 the nations take His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righteousness they stand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Jesus’ generation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</a:t>
            </a:r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Emmanuel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with us</a:t>
            </a:r>
          </a:p>
        </p:txBody>
      </p:sp>
    </p:spTree>
    <p:extLst>
      <p:ext uri="{BB962C8B-B14F-4D97-AF65-F5344CB8AC3E}">
        <p14:creationId xmlns:p14="http://schemas.microsoft.com/office/powerpoint/2010/main" val="3736799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hear they’re singing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creation shouts aloud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surely we can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changed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here can know that Jesus is alive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will live for 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raise a banner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Truth and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sing about my Savior’s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best thing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happened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was the day I met You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Jesus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I feel like dancing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streets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join with all who celebrate that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Joy of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in this town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Jesus is alive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ev’rybody’s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seen the truth that Jesus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Well You lifted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where I was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Set my feet upon a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Humbled that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know about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have chosen to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Believing that You’ve chosen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128299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Great In Power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that’s above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angels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heavenly hosts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the sun moon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bright shining stars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Praise Him you heavens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waters and skies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whole earth Praise Him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Power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Mercy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of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battle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Wonder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Great in Zion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King over all the earth</a:t>
            </a:r>
          </a:p>
        </p:txBody>
      </p:sp>
    </p:spTree>
    <p:extLst>
      <p:ext uri="{BB962C8B-B14F-4D97-AF65-F5344CB8AC3E}">
        <p14:creationId xmlns:p14="http://schemas.microsoft.com/office/powerpoint/2010/main" val="683989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Higher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higher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want to go farther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 Lord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Joy beyond measure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Peace forevermore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Everything that I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have found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Here’s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Mold me change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Make me more like You</a:t>
            </a:r>
          </a:p>
        </p:txBody>
      </p:sp>
    </p:spTree>
    <p:extLst>
      <p:ext uri="{BB962C8B-B14F-4D97-AF65-F5344CB8AC3E}">
        <p14:creationId xmlns:p14="http://schemas.microsoft.com/office/powerpoint/2010/main" val="22474751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How Great Is Our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89364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splendor of the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Clothed in majesty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the earth rejoice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wraps Himself in Light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darkness tries to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trembles at His Voice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with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all will see how great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age to age He stands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time is in His Hands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Beginning and the End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Godhead Three in One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Father Spirit Son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Lion and the Lamb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Name above all names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Worthy of all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is our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56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F7EE4E-5DCF-03CE-4049-4F6680349D9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Tithes &amp; Offerings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C6325-691F-C51C-48AC-A376B5792077}"/>
              </a:ext>
            </a:extLst>
          </p:cNvPr>
          <p:cNvSpPr txBox="1"/>
          <p:nvPr/>
        </p:nvSpPr>
        <p:spPr>
          <a:xfrm>
            <a:off x="-1" y="1370777"/>
            <a:ext cx="5714999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5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Corporate Confession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seed.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it into the Kingdom of God.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sow because I love God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want to see World Outreach Church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continue to fulfill what God has called us to do.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believe that as I sow my seed,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be given unto me: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good measure, pressed down,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together, and running over! 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shall come back to me in many ways!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good opportunities coming my way.  </a:t>
            </a:r>
            <a:b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 that the windows of Heaven are opening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because of my obedience to sow my seed.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thank You, Lord, for the Favor of God upon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grace to prosper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You have promised me in Your Word.</a:t>
            </a:r>
          </a:p>
        </p:txBody>
      </p:sp>
    </p:spTree>
    <p:extLst>
      <p:ext uri="{BB962C8B-B14F-4D97-AF65-F5344CB8AC3E}">
        <p14:creationId xmlns:p14="http://schemas.microsoft.com/office/powerpoint/2010/main" val="41928433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407490E-F6FD-ACB5-4E0C-AB83790C3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D9ED2D-5004-9CD6-75E2-286E15319B13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More Of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A5D8B5-2E99-D017-1A15-ED62AEC80EA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we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spirit and in truth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our hearts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know we long to dwell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secret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long to see Your Face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draw from Your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never fails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of You we pray</a:t>
            </a:r>
          </a:p>
        </p:txBody>
      </p:sp>
    </p:spTree>
    <p:extLst>
      <p:ext uri="{BB962C8B-B14F-4D97-AF65-F5344CB8AC3E}">
        <p14:creationId xmlns:p14="http://schemas.microsoft.com/office/powerpoint/2010/main" val="2556829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Shekinah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46330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wait for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walk in the room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we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standing in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(Shekinah Glory come down)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the fullness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Spirit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Shekinah Glory come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speak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move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want more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want the fullness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(repeat)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93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All To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called me Lord You know my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standing now I’m not ashamed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living my life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ev’rything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Not holding back but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part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giving it all to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the Lord of all I am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I’ll never be the same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searched and came up empty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world has nothing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my One and Only</a:t>
            </a:r>
          </a:p>
        </p:txBody>
      </p:sp>
    </p:spTree>
    <p:extLst>
      <p:ext uri="{BB962C8B-B14F-4D97-AF65-F5344CB8AC3E}">
        <p14:creationId xmlns:p14="http://schemas.microsoft.com/office/powerpoint/2010/main" val="412410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Awesome In This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in this house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Great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We’ve come together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house is built 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our Rock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Cannot be shaken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sense His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sing His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found where I belong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living stone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in this house I will grow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 is power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miracles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set the captives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make the broken whole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He’s so awesome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awesome in this place</a:t>
            </a:r>
          </a:p>
        </p:txBody>
      </p:sp>
    </p:spTree>
    <p:extLst>
      <p:ext uri="{BB962C8B-B14F-4D97-AF65-F5344CB8AC3E}">
        <p14:creationId xmlns:p14="http://schemas.microsoft.com/office/powerpoint/2010/main" val="20532046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Breathe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Holy Presence living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Daily Bread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very Word spoken to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desperate for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lost without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the air I breathe</a:t>
            </a:r>
          </a:p>
        </p:txBody>
      </p:sp>
    </p:spTree>
    <p:extLst>
      <p:ext uri="{BB962C8B-B14F-4D97-AF65-F5344CB8AC3E}">
        <p14:creationId xmlns:p14="http://schemas.microsoft.com/office/powerpoint/2010/main" val="1878302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Holy Is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stand and lift up our hands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Joy of the Lord is our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bow down and worship Him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How Great how Awesome is He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together we sing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Ev’ryone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Holy is the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earth is filled with His Glory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rising up all around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It’s the anthem of the Lord’s renown</a:t>
            </a:r>
          </a:p>
        </p:txBody>
      </p:sp>
    </p:spTree>
    <p:extLst>
      <p:ext uri="{BB962C8B-B14F-4D97-AF65-F5344CB8AC3E}">
        <p14:creationId xmlns:p14="http://schemas.microsoft.com/office/powerpoint/2010/main" val="4137412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Give thanks to the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God and King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He is Good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above all things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a mighty Hand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an outstretched Arm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life that’s been reborn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Forever God is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Strong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God is with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rising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setting sun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by the grace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carry on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Love endures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praise Sing praise</a:t>
            </a:r>
          </a:p>
        </p:txBody>
      </p:sp>
    </p:spTree>
    <p:extLst>
      <p:ext uri="{BB962C8B-B14F-4D97-AF65-F5344CB8AC3E}">
        <p14:creationId xmlns:p14="http://schemas.microsoft.com/office/powerpoint/2010/main" val="5229969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Forgiven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44631" y="1370776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have rescued this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have set me free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alone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took away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sin and disgrace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You gave Your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ransom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270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accepted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Power of 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forgiven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B2D983-0F41-414B-49CD-9C33866E2AE4}"/>
              </a:ext>
            </a:extLst>
          </p:cNvPr>
          <p:cNvSpPr txBox="1"/>
          <p:nvPr/>
        </p:nvSpPr>
        <p:spPr>
          <a:xfrm>
            <a:off x="2812868" y="1370776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Here I stand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Your Glory and Grace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heaven’s Love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Justice meet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 live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One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has called me by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 is risen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alive in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embraced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at the foot of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By the love and the mercies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lavished on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every stain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washed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forgiven</a:t>
            </a:r>
          </a:p>
        </p:txBody>
      </p:sp>
    </p:spTree>
    <p:extLst>
      <p:ext uri="{BB962C8B-B14F-4D97-AF65-F5344CB8AC3E}">
        <p14:creationId xmlns:p14="http://schemas.microsoft.com/office/powerpoint/2010/main" val="420697104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Goodness 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love You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Your mercy never fails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I’ve been held in </a:t>
            </a:r>
            <a:r>
              <a:rPr lang="en-US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Hands</a:t>
            </a:r>
            <a:endParaRPr lang="en-US" dirty="0">
              <a:solidFill>
                <a:schemeClr val="bg1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moment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I wake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Until I lay my head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Faithful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so </a:t>
            </a:r>
            <a:r>
              <a:rPr lang="en-US" dirty="0" err="1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 breath that I am able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the Goodness of God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love Your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have led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through the fire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darkest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 are close like no other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The Father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I’ve known You as a Friend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have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in the Goodness of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270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Bridge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With my life laid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I’m surrendered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 give You everything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Your Goodness is running after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270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Franklin Gothic Medium Cond" panose="020B0606030402020204" pitchFamily="34" charset="0"/>
              </a:rPr>
              <a:t>It’s running after me</a:t>
            </a:r>
          </a:p>
        </p:txBody>
      </p:sp>
    </p:spTree>
    <p:extLst>
      <p:ext uri="{BB962C8B-B14F-4D97-AF65-F5344CB8AC3E}">
        <p14:creationId xmlns:p14="http://schemas.microsoft.com/office/powerpoint/2010/main" val="35178648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Give You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52431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my desire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honor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with all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worship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I have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All that I adore is in You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I give You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give You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live for You alone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breath that I take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Ev’ry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moment I’m awake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116084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833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I’m A Lover Of Your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28623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this be a sacrifice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dedicate my life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a lover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(And it’s all I want to be)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B7BB90-B29C-4E7A-C9F2-4199A9CF1754}"/>
              </a:ext>
            </a:extLst>
          </p:cNvPr>
          <p:cNvSpPr txBox="1"/>
          <p:nvPr/>
        </p:nvSpPr>
        <p:spPr>
          <a:xfrm>
            <a:off x="2857499" y="1370777"/>
            <a:ext cx="2857501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passion’s stirring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deep inside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all that really satisfies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are lovers of Your Presence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it’s all we want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3F2213-FFAF-A0AA-5532-F3215656B887}"/>
              </a:ext>
            </a:extLst>
          </p:cNvPr>
          <p:cNvSpPr txBox="1"/>
          <p:nvPr/>
        </p:nvSpPr>
        <p:spPr>
          <a:xfrm>
            <a:off x="-1" y="4709657"/>
            <a:ext cx="5715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was made for loving You</a:t>
            </a:r>
          </a:p>
        </p:txBody>
      </p:sp>
    </p:spTree>
    <p:extLst>
      <p:ext uri="{BB962C8B-B14F-4D97-AF65-F5344CB8AC3E}">
        <p14:creationId xmlns:p14="http://schemas.microsoft.com/office/powerpoint/2010/main" val="23460095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Oceans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572464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call me </a:t>
            </a:r>
            <a:r>
              <a:rPr lang="en-US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out </a:t>
            </a:r>
          </a:p>
          <a:p>
            <a:pPr algn="ctr"/>
            <a:r>
              <a:rPr lang="en-US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great unknown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there I find You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oceans deep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faith will stand</a:t>
            </a:r>
          </a:p>
          <a:p>
            <a:pPr algn="ctr"/>
            <a:endParaRPr lang="en-US" sz="1200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call upon Your Name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keep my eyes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above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oceans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soul will rest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embrace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 am Yours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are mine</a:t>
            </a:r>
          </a:p>
          <a:p>
            <a:pPr algn="ctr"/>
            <a:endParaRPr lang="en-US" sz="1200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abounds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deepest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Sov’reign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my guide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feet may fail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fear surrounds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never failed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won’t start now 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Spirit lead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my trust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without borders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walk upon the waters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Wherever You would call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Take me deeper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than my feet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could ever wander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my faith will be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made stronger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Savior</a:t>
            </a:r>
          </a:p>
        </p:txBody>
      </p:sp>
    </p:spTree>
    <p:extLst>
      <p:ext uri="{BB962C8B-B14F-4D97-AF65-F5344CB8AC3E}">
        <p14:creationId xmlns:p14="http://schemas.microsoft.com/office/powerpoint/2010/main" val="3379668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 Am Free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blind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mute will sing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dead will 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all hearts will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the darkness flees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You my heart screams I am free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run (echo)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dance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to live for You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 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(Yeah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am free)</a:t>
            </a:r>
          </a:p>
        </p:txBody>
      </p:sp>
    </p:spTree>
    <p:extLst>
      <p:ext uri="{BB962C8B-B14F-4D97-AF65-F5344CB8AC3E}">
        <p14:creationId xmlns:p14="http://schemas.microsoft.com/office/powerpoint/2010/main" val="34308238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4D9930-0939-41B7-7892-873B0C65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229B0E-7644-43E7-D236-9425E042367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 All You’ve Done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83D0B0-0BD5-2FB0-02DC-047099EE1397}"/>
              </a:ext>
            </a:extLst>
          </p:cNvPr>
          <p:cNvSpPr txBox="1"/>
          <p:nvPr/>
        </p:nvSpPr>
        <p:spPr>
          <a:xfrm>
            <a:off x="0" y="1370777"/>
            <a:ext cx="57150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Savior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Redeemer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from the miry clay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Almighty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never be the same</a:t>
            </a:r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You came near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From the everlasting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the world we live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Father’s only Son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lived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died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rose again on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You opened the 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the world to live again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all You’ve done</a:t>
            </a:r>
          </a:p>
        </p:txBody>
      </p:sp>
    </p:spTree>
    <p:extLst>
      <p:ext uri="{BB962C8B-B14F-4D97-AF65-F5344CB8AC3E}">
        <p14:creationId xmlns:p14="http://schemas.microsoft.com/office/powerpoint/2010/main" val="398802967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Forever (We Sing Hallelujah)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35531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moon and stars they wept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Morning Sun was dead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Savior of the world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was fallen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Body on the cross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Blood poured out for 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weight of every curse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upon Him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final breath He gave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heaven looked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Son of God was laid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 battle in the grave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war on death was waged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power of hell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broken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ground began to shake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stone was rolled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His Perfect Love could not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death where is your sting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Our resurrected King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rendered you defeated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glorified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lifted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Forever He is risen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is alive  He is alive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Lamb has overcome</a:t>
            </a:r>
          </a:p>
        </p:txBody>
      </p:sp>
    </p:spTree>
    <p:extLst>
      <p:ext uri="{BB962C8B-B14F-4D97-AF65-F5344CB8AC3E}">
        <p14:creationId xmlns:p14="http://schemas.microsoft.com/office/powerpoint/2010/main" val="30526015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Reckless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spoke a word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were singing over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Before I took a breath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breathed Your Life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it chases me down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fights ‘til I’m found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Leaves the ninety-nine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couldn’t earn it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don’t deserve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 give Yourself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the overwhelming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never-ending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Reckless Love of God 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563231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was Your foe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Your Love fought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good to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When I felt no worth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paid it all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been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kind to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shadow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light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Mountain You won’t climb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There’s no wall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won’t kick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Lie You won’t tear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Coming after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08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B424-FC59-2DEB-9004-46E068CFFADD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Raise A Hallelujah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699DFE-4D1D-F7D3-98C5-A97B2869E4A0}"/>
              </a:ext>
            </a:extLst>
          </p:cNvPr>
          <p:cNvSpPr txBox="1"/>
          <p:nvPr/>
        </p:nvSpPr>
        <p:spPr>
          <a:xfrm>
            <a:off x="0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sing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storm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and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hear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praises roar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Up from the ashes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hope will arise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Death is defeated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 is alive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A3B6B-65F0-D7B7-459B-25C91C92F465}"/>
              </a:ext>
            </a:extLst>
          </p:cNvPr>
          <p:cNvSpPr txBox="1"/>
          <p:nvPr/>
        </p:nvSpPr>
        <p:spPr>
          <a:xfrm>
            <a:off x="2857500" y="1370777"/>
            <a:ext cx="2857500" cy="729430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everything inside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watch the darkness flee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middle of the mystery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raise a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fear you lost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hold on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  <a:r>
              <a:rPr lang="en-US" i="1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(echo)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presence of my enemies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louder than the unbelief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weapon is a melody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a little louder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Heaven comes to fight for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014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2BFD35D-C75A-EB06-23AB-1B3902875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437C0AF-C0D6-A4BC-792A-881E609AAF6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In Jesus’ Name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914BA-C653-F596-01B5-482588E34F07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on our side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Carrying our burdens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Covering our shame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 has overcome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has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shaken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not be moved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here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D306C-8C97-C3D4-38E1-61D940FF3AB1}"/>
              </a:ext>
            </a:extLst>
          </p:cNvPr>
          <p:cNvSpPr txBox="1"/>
          <p:nvPr/>
        </p:nvSpPr>
        <p:spPr>
          <a:xfrm>
            <a:off x="2857499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resurrection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Pow’r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of Christ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Alive 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free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live I will not die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will declare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lift You high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Christ revealed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 am healed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Jesus’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is fighting for 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Pushing back the darkness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Lighting up the Kingdom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 cannot be shaken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the Name of Jesus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enemy’s defeated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we will shout it out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 it out</a:t>
            </a:r>
          </a:p>
        </p:txBody>
      </p:sp>
    </p:spTree>
    <p:extLst>
      <p:ext uri="{BB962C8B-B14F-4D97-AF65-F5344CB8AC3E}">
        <p14:creationId xmlns:p14="http://schemas.microsoft.com/office/powerpoint/2010/main" val="22542268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9C2368-047D-5DEA-726F-07FD6803882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This Is How We Overcome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broke through my night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Restored exceeding joy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Grace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fell like the rain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desert live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mourning into dancing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turned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sorrow into joy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CE235-3F67-D0A3-512D-EC641FE873C8}"/>
              </a:ext>
            </a:extLst>
          </p:cNvPr>
          <p:cNvSpPr txBox="1"/>
          <p:nvPr/>
        </p:nvSpPr>
        <p:spPr>
          <a:xfrm>
            <a:off x="2857500" y="1370777"/>
            <a:ext cx="2857500" cy="369331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Hand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lifted me up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stand on higher ground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rose in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made this valley sing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This is how we overcome</a:t>
            </a:r>
          </a:p>
        </p:txBody>
      </p:sp>
    </p:spTree>
    <p:extLst>
      <p:ext uri="{BB962C8B-B14F-4D97-AF65-F5344CB8AC3E}">
        <p14:creationId xmlns:p14="http://schemas.microsoft.com/office/powerpoint/2010/main" val="327565222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54F872-C145-F8BC-F02C-B8AE021C0C00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Light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Truth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Praise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You’ve turned my tears of sadness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Into such joy and gladness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heart can’t keep it in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I’m shouting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shouting</a:t>
            </a:r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Joy I find my strength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Hope I overcome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Your Grace I lose myself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in Your Love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10882-75A2-6927-17DA-8A50D1CA298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In Your Light</a:t>
            </a:r>
          </a:p>
        </p:txBody>
      </p:sp>
    </p:spTree>
    <p:extLst>
      <p:ext uri="{BB962C8B-B14F-4D97-AF65-F5344CB8AC3E}">
        <p14:creationId xmlns:p14="http://schemas.microsoft.com/office/powerpoint/2010/main" val="307454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3288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D9F793-3709-AB8C-E1AA-C451EC85F02C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Mighty King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270DD-6AF4-638B-7682-5721A3776D2E}"/>
              </a:ext>
            </a:extLst>
          </p:cNvPr>
          <p:cNvSpPr txBox="1"/>
          <p:nvPr/>
        </p:nvSpPr>
        <p:spPr>
          <a:xfrm>
            <a:off x="0" y="1370777"/>
            <a:ext cx="2857500" cy="424731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didn’t know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Where I was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goin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’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seemed lost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saw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 hope around 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came down Lord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set me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47A3A-1F6C-1908-E689-D2BA9FF39EC6}"/>
              </a:ext>
            </a:extLst>
          </p:cNvPr>
          <p:cNvSpPr txBox="1"/>
          <p:nvPr/>
        </p:nvSpPr>
        <p:spPr>
          <a:xfrm>
            <a:off x="2857500" y="1370777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Lives within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Now I’m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Yours Forever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Consumes me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Release Your Glory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set us free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6C3EC9-605D-104D-A7A7-F6200CA767FE}"/>
              </a:ext>
            </a:extLst>
          </p:cNvPr>
          <p:cNvSpPr txBox="1"/>
          <p:nvPr/>
        </p:nvSpPr>
        <p:spPr>
          <a:xfrm>
            <a:off x="1" y="5027510"/>
            <a:ext cx="5714999" cy="313932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3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world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ain’t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catch me no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‘Cause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I’m free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 4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Jesus You Are King of Kings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Mighty King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775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4D12231-18C4-B8F3-3C59-7127299DE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6F53AE-0D22-09A9-81E8-266A3205D437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You Said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7CF4B-5789-C10F-77A7-410BDC2AF559}"/>
              </a:ext>
            </a:extLst>
          </p:cNvPr>
          <p:cNvSpPr txBox="1"/>
          <p:nvPr/>
        </p:nvSpPr>
        <p:spPr>
          <a:xfrm>
            <a:off x="0" y="1370777"/>
            <a:ext cx="28575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you will receive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Whatever you need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Pray and I’ll hear from heaven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I’ll heal your land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Glory will fill the earth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Like water the sea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Lift up your eyes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harvest is here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kingdom is near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2469DB-CA47-907A-4107-5DDFA55163C8}"/>
              </a:ext>
            </a:extLst>
          </p:cNvPr>
          <p:cNvSpPr txBox="1"/>
          <p:nvPr/>
        </p:nvSpPr>
        <p:spPr>
          <a:xfrm>
            <a:off x="2857500" y="1370776"/>
            <a:ext cx="2857500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said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Ask and I’ll give the nations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That’s the cry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Distant shores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the islands will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Light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it rises on us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 ask for the nations</a:t>
            </a:r>
          </a:p>
        </p:txBody>
      </p:sp>
    </p:spTree>
    <p:extLst>
      <p:ext uri="{BB962C8B-B14F-4D97-AF65-F5344CB8AC3E}">
        <p14:creationId xmlns:p14="http://schemas.microsoft.com/office/powerpoint/2010/main" val="25204942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6775CC-317C-0759-8D49-0F27E7B2190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bg2">
                      <a:lumMod val="1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King of My Heart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785032-5088-1071-53BB-14093B61E933}"/>
              </a:ext>
            </a:extLst>
          </p:cNvPr>
          <p:cNvSpPr txBox="1"/>
          <p:nvPr/>
        </p:nvSpPr>
        <p:spPr>
          <a:xfrm>
            <a:off x="1" y="1370777"/>
            <a:ext cx="2857500" cy="618630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Mountain where I run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Fountain I drink from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Shadow where I hide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Ransom for my life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Good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Good oh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7CD29C-BB2E-BA3B-4A12-1D6A95745766}"/>
              </a:ext>
            </a:extLst>
          </p:cNvPr>
          <p:cNvSpPr txBox="1"/>
          <p:nvPr/>
        </p:nvSpPr>
        <p:spPr>
          <a:xfrm>
            <a:off x="2857499" y="1370777"/>
            <a:ext cx="2857500" cy="674030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Wind inside my sails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Anchor in the waves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the King of my heart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 the Fire inside my veins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Echo of my days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Oh He is my Song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let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never </a:t>
            </a:r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gonna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let me down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5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499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solidFill>
                    <a:srgbClr val="44546A">
                      <a:lumMod val="50000"/>
                    </a:srgbClr>
                  </a:solidFill>
                </a:ln>
                <a:solidFill>
                  <a:srgbClr val="FFFF66"/>
                </a:solidFill>
                <a:effectLst>
                  <a:glow rad="101600">
                    <a:srgbClr val="E7E6E6">
                      <a:lumMod val="25000"/>
                      <a:alpha val="55000"/>
                    </a:srgb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I’ve Found Jesus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683264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hear they’re singing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all creation shouts aloud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surely we can all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 changed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here can know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Pre-Chorus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I will live for all my days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raise a banner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of Truth and Light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sing about my Savior’s Love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And the best thing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that happened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It was the day I met You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Chorus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I’ve found Jesus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(repeat)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EE07C0-3061-CABE-7F9B-13649E79BF8A}"/>
              </a:ext>
            </a:extLst>
          </p:cNvPr>
          <p:cNvSpPr txBox="1"/>
          <p:nvPr/>
        </p:nvSpPr>
        <p:spPr>
          <a:xfrm>
            <a:off x="2857500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Verse 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I feel like dancing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in the streets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To join with all who celebrate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The Joy of God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is in this town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‘cause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For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ev’rybody’s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 seen the truth that Jesus is alive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14300">
                  <a:srgbClr val="E7E6E6">
                    <a:lumMod val="2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Bridge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Well You lifted me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from where I was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Set my feet upon a rock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Humbled that You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even know about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Now I have chosen to believe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Believing that You’ve chosen me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14300">
                    <a:srgbClr val="E7E6E6">
                      <a:lumMod val="2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I was lost but now I’ve found</a:t>
            </a:r>
          </a:p>
        </p:txBody>
      </p:sp>
    </p:spTree>
    <p:extLst>
      <p:ext uri="{BB962C8B-B14F-4D97-AF65-F5344CB8AC3E}">
        <p14:creationId xmlns:p14="http://schemas.microsoft.com/office/powerpoint/2010/main" val="70076999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D6E677-F3A4-4D72-8A33-E5F7822C5136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Impact" panose="020B0806030902050204" pitchFamily="34" charset="0"/>
              </a:rPr>
              <a:t>Every Praise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DB99B-478E-9AA8-D657-CCCF08193004}"/>
              </a:ext>
            </a:extLst>
          </p:cNvPr>
          <p:cNvSpPr txBox="1"/>
          <p:nvPr/>
        </p:nvSpPr>
        <p:spPr>
          <a:xfrm>
            <a:off x="-1" y="1370777"/>
            <a:ext cx="2857501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Sing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Glory Hallelujah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due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6996F-A9EB-3B3B-ADFC-2B4CD25CBF72}"/>
              </a:ext>
            </a:extLst>
          </p:cNvPr>
          <p:cNvSpPr txBox="1"/>
          <p:nvPr/>
        </p:nvSpPr>
        <p:spPr>
          <a:xfrm>
            <a:off x="2857499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Savior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Healer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God my Deliverer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Yes He Is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(Yes He Is  Yes He Is)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is to our God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word of worship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one accord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Every praise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Every praise is to our God</a:t>
            </a:r>
          </a:p>
        </p:txBody>
      </p:sp>
    </p:spTree>
    <p:extLst>
      <p:ext uri="{BB962C8B-B14F-4D97-AF65-F5344CB8AC3E}">
        <p14:creationId xmlns:p14="http://schemas.microsoft.com/office/powerpoint/2010/main" val="20992294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69C22D7-8664-B1CF-E767-5DE769C19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A1A4F1-E288-B2FC-DE8F-EFB1A81FF854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Blessed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659AE-5C40-0E98-DD5B-92DDFE2D5F4E}"/>
              </a:ext>
            </a:extLst>
          </p:cNvPr>
          <p:cNvSpPr txBox="1"/>
          <p:nvPr/>
        </p:nvSpPr>
        <p:spPr>
          <a:xfrm>
            <a:off x="0" y="1370777"/>
            <a:ext cx="5715000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 dwell in Your house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They are ever praising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Blessed are those whose strength is in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Whose hearts are set on our God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Pre-Chorus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We will go from strength to strength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‘Til</a:t>
            </a:r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 we see You Face to face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Hear our prayer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 Lord God Almighty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Come bless our land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As we seek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Worship You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You are Holy Lord</a:t>
            </a:r>
          </a:p>
        </p:txBody>
      </p:sp>
    </p:spTree>
    <p:extLst>
      <p:ext uri="{BB962C8B-B14F-4D97-AF65-F5344CB8AC3E}">
        <p14:creationId xmlns:p14="http://schemas.microsoft.com/office/powerpoint/2010/main" val="42596986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40899E-22E1-0E8F-38E2-A19ABDD2513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tx2">
                      <a:lumMod val="50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It Is Well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045F4-7CF0-FED1-26D4-60FA08E9B9FD}"/>
              </a:ext>
            </a:extLst>
          </p:cNvPr>
          <p:cNvSpPr txBox="1"/>
          <p:nvPr/>
        </p:nvSpPr>
        <p:spPr>
          <a:xfrm>
            <a:off x="-1" y="1370777"/>
            <a:ext cx="2857501" cy="59093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1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Grander earth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has quaked before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Moved by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sound of His Voice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Seas that are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shaken and stirred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Can be calmed and broken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for my regard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Through it all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are on You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it is well with me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A1225-48F9-BE6F-B3CB-94AD59242609}"/>
              </a:ext>
            </a:extLst>
          </p:cNvPr>
          <p:cNvSpPr txBox="1"/>
          <p:nvPr/>
        </p:nvSpPr>
        <p:spPr>
          <a:xfrm>
            <a:off x="2857500" y="1370777"/>
            <a:ext cx="2857501" cy="701730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 2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Far be it from 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to not believe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Even when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my eyes can’t see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this mountain that’s </a:t>
            </a:r>
            <a:b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in front of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Will be thrown into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midst of the sea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let go my soul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and trust in Him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The waves and wind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still know His Name</a:t>
            </a:r>
          </a:p>
          <a:p>
            <a:pPr algn="ctr"/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Ending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It is well it is well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tx2">
                      <a:lumMod val="7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with my soul</a:t>
            </a:r>
            <a:endParaRPr lang="en-US" i="1" dirty="0">
              <a:solidFill>
                <a:schemeClr val="bg1"/>
              </a:solidFill>
              <a:effectLst>
                <a:glow rad="114300">
                  <a:schemeClr val="tx2">
                    <a:lumMod val="7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71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D40CF5-8B84-C149-85CD-55A395FC4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F1450-E825-8A34-BE77-1A1518644D79}"/>
              </a:ext>
            </a:extLst>
          </p:cNvPr>
          <p:cNvSpPr txBox="1"/>
          <p:nvPr/>
        </p:nvSpPr>
        <p:spPr>
          <a:xfrm>
            <a:off x="0" y="617220"/>
            <a:ext cx="5715000" cy="55399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66"/>
                </a:solidFill>
                <a:effectLst>
                  <a:glow rad="101600">
                    <a:schemeClr val="bg2">
                      <a:lumMod val="25000"/>
                      <a:alpha val="55000"/>
                    </a:schemeClr>
                  </a:glow>
                  <a:outerShdw blurRad="50800" dist="38100" dir="2700000" algn="tl">
                    <a:schemeClr val="tx2">
                      <a:lumMod val="50000"/>
                      <a:alpha val="43000"/>
                    </a:schemeClr>
                  </a:outerShdw>
                </a:effectLst>
                <a:latin typeface="Impact" panose="020B0806030902050204" pitchFamily="34" charset="0"/>
              </a:rPr>
              <a:t>One 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F7A8-C157-820F-FDBA-97555B1F60EB}"/>
              </a:ext>
            </a:extLst>
          </p:cNvPr>
          <p:cNvSpPr txBox="1"/>
          <p:nvPr/>
        </p:nvSpPr>
        <p:spPr>
          <a:xfrm>
            <a:off x="0" y="1370777"/>
            <a:ext cx="5715000" cy="480131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Verse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More than I could hope or dream of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have poured Your Favor on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One day in the house of God is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Better than a thousand days in the world</a:t>
            </a:r>
          </a:p>
          <a:p>
            <a:pPr algn="ctr"/>
            <a:endParaRPr lang="en-US" i="1" dirty="0">
              <a:solidFill>
                <a:srgbClr val="FFFF66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Chorus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blessed I can’t contain it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So much I’ve got to give it away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Your Love has taught me to live now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 are more than enough for me</a:t>
            </a:r>
          </a:p>
          <a:p>
            <a:pPr algn="ctr"/>
            <a:endParaRPr lang="en-US" dirty="0">
              <a:solidFill>
                <a:schemeClr val="bg1"/>
              </a:solidFill>
              <a:effectLst>
                <a:glow rad="114300">
                  <a:schemeClr val="bg2">
                    <a:lumMod val="2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anose="020B0606030402020204" pitchFamily="34" charset="0"/>
            </a:endParaRPr>
          </a:p>
          <a:p>
            <a:pPr algn="ctr"/>
            <a:r>
              <a:rPr lang="en-US" i="1" dirty="0">
                <a:solidFill>
                  <a:srgbClr val="FFFF66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Bridge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Lord 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glow rad="114300">
                    <a:schemeClr val="bg2">
                      <a:lumMod val="2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anose="020B0606030402020204" pitchFamily="34" charset="0"/>
              </a:rPr>
              <a:t>You’re more than enough for me</a:t>
            </a:r>
          </a:p>
        </p:txBody>
      </p:sp>
    </p:spTree>
    <p:extLst>
      <p:ext uri="{BB962C8B-B14F-4D97-AF65-F5344CB8AC3E}">
        <p14:creationId xmlns:p14="http://schemas.microsoft.com/office/powerpoint/2010/main" val="110769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18342</TotalTime>
  <Words>10619</Words>
  <Application>Microsoft Office PowerPoint</Application>
  <PresentationFormat>On-screen Show (16:10)</PresentationFormat>
  <Paragraphs>2895</Paragraphs>
  <Slides>86</Slides>
  <Notes>62</Notes>
  <HiddenSlides>79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Impact</vt:lpstr>
      <vt:lpstr>Franklin Gothic Medium Cond</vt:lpstr>
      <vt:lpstr>Arial</vt:lpstr>
      <vt:lpstr>Calibri</vt:lpstr>
      <vt:lpstr>Source Sans Pro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WOC Worship Lyrics</dc:title>
  <dc:subject>WOC Praise &amp; Worship Lyrics: One Way; Open the Eyes of My Heart; One Thing Remains; The More I Seek You</dc:subject>
  <dc:creator>Brent</dc:creator>
  <cp:lastModifiedBy>WOCAV Ankeny</cp:lastModifiedBy>
  <cp:revision>41</cp:revision>
  <dcterms:created xsi:type="dcterms:W3CDTF">2020-10-03T04:54:02Z</dcterms:created>
  <dcterms:modified xsi:type="dcterms:W3CDTF">2024-12-07T09:00:59Z</dcterms:modified>
</cp:coreProperties>
</file>