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4" r:id="rId4"/>
    <p:sldId id="282" r:id="rId5"/>
    <p:sldId id="283" r:id="rId6"/>
    <p:sldId id="259" r:id="rId7"/>
    <p:sldId id="274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1A130D"/>
    <a:srgbClr val="EA5114"/>
    <a:srgbClr val="161616"/>
    <a:srgbClr val="434448"/>
    <a:srgbClr val="F5F1C9"/>
    <a:srgbClr val="904D00"/>
    <a:srgbClr val="814405"/>
    <a:srgbClr val="D07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49915-FE82-40AD-937B-3F557FF5828C}" v="1" dt="2021-09-11T17:02:46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ght Porter" userId="b8827507fdab55e7" providerId="LiveId" clId="{38F49915-FE82-40AD-937B-3F557FF5828C}"/>
    <pc:docChg chg="undo custSel modSld">
      <pc:chgData name="Dwight Porter" userId="b8827507fdab55e7" providerId="LiveId" clId="{38F49915-FE82-40AD-937B-3F557FF5828C}" dt="2021-09-18T18:22:09.651" v="715"/>
      <pc:docMkLst>
        <pc:docMk/>
      </pc:docMkLst>
      <pc:sldChg chg="modSp mod">
        <pc:chgData name="Dwight Porter" userId="b8827507fdab55e7" providerId="LiveId" clId="{38F49915-FE82-40AD-937B-3F557FF5828C}" dt="2021-09-18T18:19:22.130" v="678" actId="6549"/>
        <pc:sldMkLst>
          <pc:docMk/>
          <pc:sldMk cId="3566868611" sldId="259"/>
        </pc:sldMkLst>
        <pc:spChg chg="mod">
          <ac:chgData name="Dwight Porter" userId="b8827507fdab55e7" providerId="LiveId" clId="{38F49915-FE82-40AD-937B-3F557FF5828C}" dt="2021-09-18T18:19:22.130" v="678" actId="6549"/>
          <ac:spMkLst>
            <pc:docMk/>
            <pc:sldMk cId="3566868611" sldId="259"/>
            <ac:spMk id="4" creationId="{B22D3F1B-C1E3-4EE0-AB13-D6E889A59769}"/>
          </ac:spMkLst>
        </pc:spChg>
      </pc:sldChg>
      <pc:sldChg chg="modSp mod">
        <pc:chgData name="Dwight Porter" userId="b8827507fdab55e7" providerId="LiveId" clId="{38F49915-FE82-40AD-937B-3F557FF5828C}" dt="2021-09-18T18:06:46.270" v="385" actId="20577"/>
        <pc:sldMkLst>
          <pc:docMk/>
          <pc:sldMk cId="2695303352" sldId="280"/>
        </pc:sldMkLst>
        <pc:spChg chg="mod">
          <ac:chgData name="Dwight Porter" userId="b8827507fdab55e7" providerId="LiveId" clId="{38F49915-FE82-40AD-937B-3F557FF5828C}" dt="2021-09-18T18:05:12.116" v="341" actId="20577"/>
          <ac:spMkLst>
            <pc:docMk/>
            <pc:sldMk cId="2695303352" sldId="280"/>
            <ac:spMk id="13" creationId="{29D6E677-F3A4-4D72-8A33-E5F7822C5136}"/>
          </ac:spMkLst>
        </pc:spChg>
        <pc:spChg chg="mod">
          <ac:chgData name="Dwight Porter" userId="b8827507fdab55e7" providerId="LiveId" clId="{38F49915-FE82-40AD-937B-3F557FF5828C}" dt="2021-09-18T18:06:46.270" v="385" actId="20577"/>
          <ac:spMkLst>
            <pc:docMk/>
            <pc:sldMk cId="2695303352" sldId="280"/>
            <ac:spMk id="15" creationId="{BE37BCEE-250F-499D-8911-D967567C674C}"/>
          </ac:spMkLst>
        </pc:spChg>
      </pc:sldChg>
      <pc:sldChg chg="delSp modSp mod">
        <pc:chgData name="Dwight Porter" userId="b8827507fdab55e7" providerId="LiveId" clId="{38F49915-FE82-40AD-937B-3F557FF5828C}" dt="2021-09-18T18:08:47.155" v="457"/>
        <pc:sldMkLst>
          <pc:docMk/>
          <pc:sldMk cId="1611649451" sldId="281"/>
        </pc:sldMkLst>
        <pc:spChg chg="del">
          <ac:chgData name="Dwight Porter" userId="b8827507fdab55e7" providerId="LiveId" clId="{38F49915-FE82-40AD-937B-3F557FF5828C}" dt="2021-09-11T16:58:54.213" v="122" actId="478"/>
          <ac:spMkLst>
            <pc:docMk/>
            <pc:sldMk cId="1611649451" sldId="281"/>
            <ac:spMk id="4" creationId="{F3A78F97-62DA-4F61-BE7D-05089D2CD86A}"/>
          </ac:spMkLst>
        </pc:spChg>
        <pc:spChg chg="mod">
          <ac:chgData name="Dwight Porter" userId="b8827507fdab55e7" providerId="LiveId" clId="{38F49915-FE82-40AD-937B-3F557FF5828C}" dt="2021-09-18T18:07:35.077" v="427" actId="20577"/>
          <ac:spMkLst>
            <pc:docMk/>
            <pc:sldMk cId="1611649451" sldId="281"/>
            <ac:spMk id="13" creationId="{29D6E677-F3A4-4D72-8A33-E5F7822C5136}"/>
          </ac:spMkLst>
        </pc:spChg>
        <pc:spChg chg="mod">
          <ac:chgData name="Dwight Porter" userId="b8827507fdab55e7" providerId="LiveId" clId="{38F49915-FE82-40AD-937B-3F557FF5828C}" dt="2021-09-18T18:08:47.155" v="457"/>
          <ac:spMkLst>
            <pc:docMk/>
            <pc:sldMk cId="1611649451" sldId="281"/>
            <ac:spMk id="15" creationId="{BE37BCEE-250F-499D-8911-D967567C674C}"/>
          </ac:spMkLst>
        </pc:spChg>
      </pc:sldChg>
      <pc:sldChg chg="addSp modSp mod">
        <pc:chgData name="Dwight Porter" userId="b8827507fdab55e7" providerId="LiveId" clId="{38F49915-FE82-40AD-937B-3F557FF5828C}" dt="2021-09-18T18:17:42.718" v="671"/>
        <pc:sldMkLst>
          <pc:docMk/>
          <pc:sldMk cId="71867506" sldId="282"/>
        </pc:sldMkLst>
        <pc:spChg chg="add mod">
          <ac:chgData name="Dwight Porter" userId="b8827507fdab55e7" providerId="LiveId" clId="{38F49915-FE82-40AD-937B-3F557FF5828C}" dt="2021-09-18T18:17:42.718" v="671"/>
          <ac:spMkLst>
            <pc:docMk/>
            <pc:sldMk cId="71867506" sldId="282"/>
            <ac:spMk id="4" creationId="{04B159F7-16ED-4F45-9518-B387E1309CA1}"/>
          </ac:spMkLst>
        </pc:spChg>
        <pc:spChg chg="mod">
          <ac:chgData name="Dwight Porter" userId="b8827507fdab55e7" providerId="LiveId" clId="{38F49915-FE82-40AD-937B-3F557FF5828C}" dt="2021-09-18T18:12:44.240" v="645" actId="20577"/>
          <ac:spMkLst>
            <pc:docMk/>
            <pc:sldMk cId="71867506" sldId="282"/>
            <ac:spMk id="13" creationId="{29D6E677-F3A4-4D72-8A33-E5F7822C5136}"/>
          </ac:spMkLst>
        </pc:spChg>
        <pc:spChg chg="mod">
          <ac:chgData name="Dwight Porter" userId="b8827507fdab55e7" providerId="LiveId" clId="{38F49915-FE82-40AD-937B-3F557FF5828C}" dt="2021-09-18T18:16:52.338" v="668" actId="6549"/>
          <ac:spMkLst>
            <pc:docMk/>
            <pc:sldMk cId="71867506" sldId="282"/>
            <ac:spMk id="15" creationId="{BE37BCEE-250F-499D-8911-D967567C674C}"/>
          </ac:spMkLst>
        </pc:spChg>
      </pc:sldChg>
      <pc:sldChg chg="delSp modSp mod">
        <pc:chgData name="Dwight Porter" userId="b8827507fdab55e7" providerId="LiveId" clId="{38F49915-FE82-40AD-937B-3F557FF5828C}" dt="2021-09-18T18:22:09.651" v="715"/>
        <pc:sldMkLst>
          <pc:docMk/>
          <pc:sldMk cId="2518617048" sldId="283"/>
        </pc:sldMkLst>
        <pc:spChg chg="del mod">
          <ac:chgData name="Dwight Porter" userId="b8827507fdab55e7" providerId="LiveId" clId="{38F49915-FE82-40AD-937B-3F557FF5828C}" dt="2021-09-18T18:21:17.023" v="693" actId="478"/>
          <ac:spMkLst>
            <pc:docMk/>
            <pc:sldMk cId="2518617048" sldId="283"/>
            <ac:spMk id="4" creationId="{7C0B29DE-2766-4EA9-8E59-C53AD0CBB8FD}"/>
          </ac:spMkLst>
        </pc:spChg>
        <pc:spChg chg="mod">
          <ac:chgData name="Dwight Porter" userId="b8827507fdab55e7" providerId="LiveId" clId="{38F49915-FE82-40AD-937B-3F557FF5828C}" dt="2021-09-18T18:19:38.872" v="692" actId="20577"/>
          <ac:spMkLst>
            <pc:docMk/>
            <pc:sldMk cId="2518617048" sldId="283"/>
            <ac:spMk id="13" creationId="{29D6E677-F3A4-4D72-8A33-E5F7822C5136}"/>
          </ac:spMkLst>
        </pc:spChg>
        <pc:spChg chg="mod">
          <ac:chgData name="Dwight Porter" userId="b8827507fdab55e7" providerId="LiveId" clId="{38F49915-FE82-40AD-937B-3F557FF5828C}" dt="2021-09-18T18:22:09.651" v="715"/>
          <ac:spMkLst>
            <pc:docMk/>
            <pc:sldMk cId="2518617048" sldId="283"/>
            <ac:spMk id="15" creationId="{BE37BCEE-250F-499D-8911-D967567C674C}"/>
          </ac:spMkLst>
        </pc:spChg>
      </pc:sldChg>
      <pc:sldChg chg="modSp mod">
        <pc:chgData name="Dwight Porter" userId="b8827507fdab55e7" providerId="LiveId" clId="{38F49915-FE82-40AD-937B-3F557FF5828C}" dt="2021-09-18T18:11:49.817" v="587" actId="20577"/>
        <pc:sldMkLst>
          <pc:docMk/>
          <pc:sldMk cId="381104160" sldId="284"/>
        </pc:sldMkLst>
        <pc:spChg chg="mod">
          <ac:chgData name="Dwight Porter" userId="b8827507fdab55e7" providerId="LiveId" clId="{38F49915-FE82-40AD-937B-3F557FF5828C}" dt="2021-09-18T18:11:49.817" v="587" actId="20577"/>
          <ac:spMkLst>
            <pc:docMk/>
            <pc:sldMk cId="381104160" sldId="284"/>
            <ac:spMk id="4" creationId="{F5A4F62E-FA23-4D6D-9B4A-D8A851595D95}"/>
          </ac:spMkLst>
        </pc:spChg>
        <pc:spChg chg="mod">
          <ac:chgData name="Dwight Porter" userId="b8827507fdab55e7" providerId="LiveId" clId="{38F49915-FE82-40AD-937B-3F557FF5828C}" dt="2021-09-18T18:10:23.225" v="576" actId="20577"/>
          <ac:spMkLst>
            <pc:docMk/>
            <pc:sldMk cId="381104160" sldId="284"/>
            <ac:spMk id="13" creationId="{29D6E677-F3A4-4D72-8A33-E5F7822C5136}"/>
          </ac:spMkLst>
        </pc:spChg>
        <pc:spChg chg="mod">
          <ac:chgData name="Dwight Porter" userId="b8827507fdab55e7" providerId="LiveId" clId="{38F49915-FE82-40AD-937B-3F557FF5828C}" dt="2021-09-18T18:11:04.930" v="581" actId="20577"/>
          <ac:spMkLst>
            <pc:docMk/>
            <pc:sldMk cId="381104160" sldId="284"/>
            <ac:spMk id="15" creationId="{BE37BCEE-250F-499D-8911-D967567C67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5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2021-09-18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1828800"/>
            <a:ext cx="68579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Praise Him you heavens and all that's above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Praise Him you angels and heavenly hosts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Praise Him the sun moon and bright shining stars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Praise Him you heavens and waters and skies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sz="2400" i="1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Great in power  Great in glory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Great in mercy  King of Heaven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Great in battle  Great in wonder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1828800"/>
            <a:ext cx="6857999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Ev'ryone</a:t>
            </a:r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 sing</a:t>
            </a:r>
          </a:p>
          <a:p>
            <a:pPr algn="ctr"/>
            <a:endParaRPr lang="en-US" sz="2400" i="1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sz="2400" i="1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It's the anthem of the Lord's renown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It's rising up all around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It's the anthem of the Lord's renown</a:t>
            </a:r>
          </a:p>
        </p:txBody>
      </p:sp>
    </p:spTree>
    <p:extLst>
      <p:ext uri="{BB962C8B-B14F-4D97-AF65-F5344CB8AC3E}">
        <p14:creationId xmlns:p14="http://schemas.microsoft.com/office/powerpoint/2010/main" val="161164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1828800"/>
            <a:ext cx="3428999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Opened my eyes let me see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You're my God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And You're altogether lovely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4F62E-FA23-4D6D-9B4A-D8A851595D95}"/>
              </a:ext>
            </a:extLst>
          </p:cNvPr>
          <p:cNvSpPr txBox="1"/>
          <p:nvPr/>
        </p:nvSpPr>
        <p:spPr>
          <a:xfrm>
            <a:off x="3429001" y="1828800"/>
            <a:ext cx="342899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To the earth You created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All for love's sake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And I'll never know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To see my sin upon that cross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And I'll never know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To see my sin 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8110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Beneath the Waters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1828800"/>
            <a:ext cx="342899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 will rise  I will rise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Now in Him I live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159F7-16ED-4F45-9518-B387E1309CA1}"/>
              </a:ext>
            </a:extLst>
          </p:cNvPr>
          <p:cNvSpPr txBox="1"/>
          <p:nvPr/>
        </p:nvSpPr>
        <p:spPr>
          <a:xfrm>
            <a:off x="3429000" y="1828800"/>
            <a:ext cx="3428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Baptised</a:t>
            </a:r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 in blood and fire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By faith I'm justified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But now I rise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Now in Him I live</a:t>
            </a:r>
          </a:p>
        </p:txBody>
      </p:sp>
    </p:spTree>
    <p:extLst>
      <p:ext uri="{BB962C8B-B14F-4D97-AF65-F5344CB8AC3E}">
        <p14:creationId xmlns:p14="http://schemas.microsoft.com/office/powerpoint/2010/main" val="718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1" y="822960"/>
            <a:ext cx="685799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1828800"/>
            <a:ext cx="68579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sz="2400" i="1" dirty="0">
              <a:solidFill>
                <a:srgbClr val="FFFF66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2400" i="1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He's risen from the dead He is risen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He's high and lifted up</a:t>
            </a:r>
          </a:p>
          <a:p>
            <a:pPr algn="ctr"/>
            <a:r>
              <a:rPr lang="en-US" sz="240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  <a:endParaRPr lang="en-US" sz="24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1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1" y="731520"/>
            <a:ext cx="6857999" cy="116955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800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</a:t>
            </a:r>
            <a:r>
              <a:rPr lang="en-US" sz="14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SongSelect</a:t>
            </a:r>
            <a:r>
              <a:rPr lang="en-US" sz="1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® Terms of Use.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-1" y="2269510"/>
            <a:ext cx="6858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2582339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Russell </a:t>
            </a:r>
            <a:r>
              <a:rPr lang="en-US" sz="11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Fragar</a:t>
            </a:r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© 1998 Hillsong MP Songs (Admin. by Capitol CMG Publishing)</a:t>
            </a: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HOLY IS THE LORD</a:t>
            </a:r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4158039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Chris Tomlin | Louie Giglio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© 2003 </a:t>
            </a:r>
            <a:r>
              <a:rPr lang="en-US" sz="11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sixsteps</a:t>
            </a:r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 Music (Admin. by Capitol CMG Publishing)</a:t>
            </a:r>
          </a:p>
          <a:p>
            <a:pPr algn="ctr"/>
            <a:r>
              <a:rPr lang="en-US" sz="11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Vamos</a:t>
            </a:r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 Publishing (Admin. by Capitol CMG Publishing)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worshiptogether.com songs (Admin. by Capitol CMG Publishing)</a:t>
            </a: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HERE I AM TO WORSHIP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CCLI Song # 3266032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Tim Hughes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© 2000 Thankyou Music (Admin. by Capitol CMG Publishing)</a:t>
            </a:r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BENEATH THE WATERS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6179573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Brooke </a:t>
            </a:r>
            <a:r>
              <a:rPr lang="en-US" sz="11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Ligertwood</a:t>
            </a:r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 | Scott </a:t>
            </a:r>
            <a:r>
              <a:rPr lang="en-US" sz="1100" dirty="0" err="1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Ligertwood</a:t>
            </a:r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© 2011 Hillsong Music Publishing Australia (Admin. by Capitol CMG Publishing)</a:t>
            </a: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1100" dirty="0"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rgbClr val="FFFF66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GOD SO LOVED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CCLI Song # 3258198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Reuben Morgan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effectLst>
                  <a:glow rad="114300">
                    <a:schemeClr val="tx1">
                      <a:lumMod val="75000"/>
                      <a:lumOff val="25000"/>
                      <a:alpha val="67000"/>
                    </a:schemeClr>
                  </a:glow>
                </a:effectLst>
                <a:latin typeface="Franklin Gothic Medium Cond" panose="020B0606030402020204" pitchFamily="34" charset="0"/>
              </a:rPr>
              <a:t>© 2000 Hillsong Music Publishing Australia (Admin. by Capitol CMG Publishing)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14300">
                  <a:schemeClr val="tx1">
                    <a:lumMod val="75000"/>
                    <a:lumOff val="25000"/>
                    <a:alpha val="67000"/>
                  </a:schemeClr>
                </a:glo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170095</TotalTime>
  <Words>637</Words>
  <Application>Microsoft Office PowerPoint</Application>
  <PresentationFormat>Widescreen</PresentationFormat>
  <Paragraphs>152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Franklin Gothic Medium Cond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</dc:creator>
  <cp:lastModifiedBy>Dwight Porter</cp:lastModifiedBy>
  <cp:revision>158</cp:revision>
  <dcterms:created xsi:type="dcterms:W3CDTF">2020-10-03T04:54:02Z</dcterms:created>
  <dcterms:modified xsi:type="dcterms:W3CDTF">2021-09-18T18:22:10Z</dcterms:modified>
</cp:coreProperties>
</file>