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"/>
  </p:notesMasterIdLst>
  <p:sldIdLst>
    <p:sldId id="280" r:id="rId2"/>
    <p:sldId id="296" r:id="rId3"/>
    <p:sldId id="298" r:id="rId4"/>
    <p:sldId id="291" r:id="rId5"/>
    <p:sldId id="295" r:id="rId6"/>
    <p:sldId id="297" r:id="rId7"/>
    <p:sldId id="259" r:id="rId8"/>
    <p:sldId id="274" r:id="rId9"/>
  </p:sldIdLst>
  <p:sldSz cx="5715000" cy="9144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ranklin Gothic Medium Cond" panose="020B0606030402020204" pitchFamily="34" charset="0"/>
      <p:regular r:id="rId17"/>
    </p:embeddedFont>
    <p:embeddedFont>
      <p:font typeface="Impact" panose="020B0806030902050204" pitchFamily="3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A4EE"/>
    <a:srgbClr val="492F16"/>
    <a:srgbClr val="6A4F31"/>
    <a:srgbClr val="8B7558"/>
    <a:srgbClr val="FFFF66"/>
    <a:srgbClr val="050E15"/>
    <a:srgbClr val="081622"/>
    <a:srgbClr val="0E2438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C5938-0BE4-4EA1-A861-1B6F03FD84EC}" v="31" dt="2023-08-05T07:39:07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ght Porter" userId="b8827507fdab55e7" providerId="LiveId" clId="{706C5938-0BE4-4EA1-A861-1B6F03FD84EC}"/>
    <pc:docChg chg="undo custSel addSld delSld modSld">
      <pc:chgData name="Dwight Porter" userId="b8827507fdab55e7" providerId="LiveId" clId="{706C5938-0BE4-4EA1-A861-1B6F03FD84EC}" dt="2023-08-05T07:39:07.282" v="2435"/>
      <pc:docMkLst>
        <pc:docMk/>
      </pc:docMkLst>
      <pc:sldChg chg="modSp mod">
        <pc:chgData name="Dwight Porter" userId="b8827507fdab55e7" providerId="LiveId" clId="{706C5938-0BE4-4EA1-A861-1B6F03FD84EC}" dt="2023-08-05T07:39:07.282" v="2435"/>
        <pc:sldMkLst>
          <pc:docMk/>
          <pc:sldMk cId="3566868611" sldId="259"/>
        </pc:sldMkLst>
        <pc:spChg chg="mod">
          <ac:chgData name="Dwight Porter" userId="b8827507fdab55e7" providerId="LiveId" clId="{706C5938-0BE4-4EA1-A861-1B6F03FD84EC}" dt="2023-08-05T07:39:07.282" v="2435"/>
          <ac:spMkLst>
            <pc:docMk/>
            <pc:sldMk cId="3566868611" sldId="259"/>
            <ac:spMk id="4" creationId="{B22D3F1B-C1E3-4EE0-AB13-D6E889A59769}"/>
          </ac:spMkLst>
        </pc:spChg>
      </pc:sldChg>
      <pc:sldChg chg="addSp delSp modSp mod">
        <pc:chgData name="Dwight Porter" userId="b8827507fdab55e7" providerId="LiveId" clId="{706C5938-0BE4-4EA1-A861-1B6F03FD84EC}" dt="2023-08-05T07:10:18.654" v="1643" actId="6549"/>
        <pc:sldMkLst>
          <pc:docMk/>
          <pc:sldMk cId="2695303352" sldId="280"/>
        </pc:sldMkLst>
        <pc:spChg chg="add del mod">
          <ac:chgData name="Dwight Porter" userId="b8827507fdab55e7" providerId="LiveId" clId="{706C5938-0BE4-4EA1-A861-1B6F03FD84EC}" dt="2023-07-15T06:42:28.485" v="160"/>
          <ac:spMkLst>
            <pc:docMk/>
            <pc:sldMk cId="2695303352" sldId="280"/>
            <ac:spMk id="2" creationId="{0AFBDC41-71D8-6744-8876-CAB2B3A62281}"/>
          </ac:spMkLst>
        </pc:spChg>
        <pc:spChg chg="add del mod">
          <ac:chgData name="Dwight Porter" userId="b8827507fdab55e7" providerId="LiveId" clId="{706C5938-0BE4-4EA1-A861-1B6F03FD84EC}" dt="2023-07-29T07:14:16.512" v="1196" actId="478"/>
          <ac:spMkLst>
            <pc:docMk/>
            <pc:sldMk cId="2695303352" sldId="280"/>
            <ac:spMk id="2" creationId="{7B9BE86C-160B-BE51-E8C8-ECB73D2C12C0}"/>
          </ac:spMkLst>
        </pc:spChg>
        <pc:spChg chg="add del mod">
          <ac:chgData name="Dwight Porter" userId="b8827507fdab55e7" providerId="LiveId" clId="{706C5938-0BE4-4EA1-A861-1B6F03FD84EC}" dt="2023-07-29T07:14:20.173" v="1197" actId="478"/>
          <ac:spMkLst>
            <pc:docMk/>
            <pc:sldMk cId="2695303352" sldId="280"/>
            <ac:spMk id="3" creationId="{196CE9FD-38BA-ADCC-E8CB-9B2D30A700A4}"/>
          </ac:spMkLst>
        </pc:spChg>
        <pc:spChg chg="mod">
          <ac:chgData name="Dwight Porter" userId="b8827507fdab55e7" providerId="LiveId" clId="{706C5938-0BE4-4EA1-A861-1B6F03FD84EC}" dt="2023-08-05T07:10:18.654" v="1643" actId="6549"/>
          <ac:spMkLst>
            <pc:docMk/>
            <pc:sldMk cId="2695303352" sldId="280"/>
            <ac:spMk id="5" creationId="{DC5DB99B-478E-9AA8-D657-CCCF08193004}"/>
          </ac:spMkLst>
        </pc:spChg>
        <pc:spChg chg="mod">
          <ac:chgData name="Dwight Porter" userId="b8827507fdab55e7" providerId="LiveId" clId="{706C5938-0BE4-4EA1-A861-1B6F03FD84EC}" dt="2023-08-05T04:40:55.638" v="1544" actId="20577"/>
          <ac:spMkLst>
            <pc:docMk/>
            <pc:sldMk cId="2695303352" sldId="280"/>
            <ac:spMk id="13" creationId="{29D6E677-F3A4-4D72-8A33-E5F7822C5136}"/>
          </ac:spMkLst>
        </pc:spChg>
      </pc:sldChg>
      <pc:sldChg chg="addSp delSp modSp mod">
        <pc:chgData name="Dwight Porter" userId="b8827507fdab55e7" providerId="LiveId" clId="{706C5938-0BE4-4EA1-A861-1B6F03FD84EC}" dt="2023-08-05T07:32:17.728" v="1961" actId="20577"/>
        <pc:sldMkLst>
          <pc:docMk/>
          <pc:sldMk cId="2610149969" sldId="291"/>
        </pc:sldMkLst>
        <pc:spChg chg="add del mod">
          <ac:chgData name="Dwight Porter" userId="b8827507fdab55e7" providerId="LiveId" clId="{706C5938-0BE4-4EA1-A861-1B6F03FD84EC}" dt="2023-07-29T07:41:47.415" v="1353" actId="478"/>
          <ac:spMkLst>
            <pc:docMk/>
            <pc:sldMk cId="2610149969" sldId="291"/>
            <ac:spMk id="2" creationId="{377F724B-AB03-1FAF-0566-BEEA97B75F52}"/>
          </ac:spMkLst>
        </pc:spChg>
        <pc:spChg chg="del">
          <ac:chgData name="Dwight Porter" userId="b8827507fdab55e7" providerId="LiveId" clId="{706C5938-0BE4-4EA1-A861-1B6F03FD84EC}" dt="2023-07-15T06:52:49.273" v="262" actId="478"/>
          <ac:spMkLst>
            <pc:docMk/>
            <pc:sldMk cId="2610149969" sldId="291"/>
            <ac:spMk id="2" creationId="{85EB4DF0-5FB5-599C-2B81-8E08B6B232A1}"/>
          </ac:spMkLst>
        </pc:spChg>
        <pc:spChg chg="add mod">
          <ac:chgData name="Dwight Porter" userId="b8827507fdab55e7" providerId="LiveId" clId="{706C5938-0BE4-4EA1-A861-1B6F03FD84EC}" dt="2023-08-05T07:32:17.728" v="1961" actId="20577"/>
          <ac:spMkLst>
            <pc:docMk/>
            <pc:sldMk cId="2610149969" sldId="291"/>
            <ac:spMk id="2" creationId="{8AA82A6A-B629-115F-E446-6A9DDBCF7F5D}"/>
          </ac:spMkLst>
        </pc:spChg>
        <pc:spChg chg="mod">
          <ac:chgData name="Dwight Porter" userId="b8827507fdab55e7" providerId="LiveId" clId="{706C5938-0BE4-4EA1-A861-1B6F03FD84EC}" dt="2023-08-05T07:29:22.890" v="1914"/>
          <ac:spMkLst>
            <pc:docMk/>
            <pc:sldMk cId="2610149969" sldId="291"/>
            <ac:spMk id="4" creationId="{2DF49566-FC4F-DC78-B698-E204EF166732}"/>
          </ac:spMkLst>
        </pc:spChg>
        <pc:spChg chg="mod">
          <ac:chgData name="Dwight Porter" userId="b8827507fdab55e7" providerId="LiveId" clId="{706C5938-0BE4-4EA1-A861-1B6F03FD84EC}" dt="2023-08-05T04:41:36.830" v="1609" actId="20577"/>
          <ac:spMkLst>
            <pc:docMk/>
            <pc:sldMk cId="2610149969" sldId="291"/>
            <ac:spMk id="13" creationId="{29D6E677-F3A4-4D72-8A33-E5F7822C5136}"/>
          </ac:spMkLst>
        </pc:spChg>
      </pc:sldChg>
      <pc:sldChg chg="delSp modSp del mod">
        <pc:chgData name="Dwight Porter" userId="b8827507fdab55e7" providerId="LiveId" clId="{706C5938-0BE4-4EA1-A861-1B6F03FD84EC}" dt="2023-08-05T07:32:40.787" v="1962" actId="2696"/>
        <pc:sldMkLst>
          <pc:docMk/>
          <pc:sldMk cId="3604577532" sldId="293"/>
        </pc:sldMkLst>
        <pc:spChg chg="del mod">
          <ac:chgData name="Dwight Porter" userId="b8827507fdab55e7" providerId="LiveId" clId="{706C5938-0BE4-4EA1-A861-1B6F03FD84EC}" dt="2023-07-29T07:47:16.047" v="1443" actId="478"/>
          <ac:spMkLst>
            <pc:docMk/>
            <pc:sldMk cId="3604577532" sldId="293"/>
            <ac:spMk id="2" creationId="{AEE2583E-6AC8-F01A-37D2-AFC08D5E8F52}"/>
          </ac:spMkLst>
        </pc:spChg>
        <pc:spChg chg="mod">
          <ac:chgData name="Dwight Porter" userId="b8827507fdab55e7" providerId="LiveId" clId="{706C5938-0BE4-4EA1-A861-1B6F03FD84EC}" dt="2023-07-29T08:08:23.876" v="1528" actId="6549"/>
          <ac:spMkLst>
            <pc:docMk/>
            <pc:sldMk cId="3604577532" sldId="293"/>
            <ac:spMk id="4" creationId="{FFEEEFA3-9D97-4B16-A826-87424234A607}"/>
          </ac:spMkLst>
        </pc:spChg>
        <pc:spChg chg="mod">
          <ac:chgData name="Dwight Porter" userId="b8827507fdab55e7" providerId="LiveId" clId="{706C5938-0BE4-4EA1-A861-1B6F03FD84EC}" dt="2023-07-29T07:02:09.743" v="1108" actId="20577"/>
          <ac:spMkLst>
            <pc:docMk/>
            <pc:sldMk cId="3604577532" sldId="293"/>
            <ac:spMk id="13" creationId="{29D6E677-F3A4-4D72-8A33-E5F7822C5136}"/>
          </ac:spMkLst>
        </pc:spChg>
      </pc:sldChg>
      <pc:sldChg chg="addSp delSp modSp mod">
        <pc:chgData name="Dwight Porter" userId="b8827507fdab55e7" providerId="LiveId" clId="{706C5938-0BE4-4EA1-A861-1B6F03FD84EC}" dt="2023-08-05T07:38:46.333" v="2422" actId="20577"/>
        <pc:sldMkLst>
          <pc:docMk/>
          <pc:sldMk cId="2136316374" sldId="295"/>
        </pc:sldMkLst>
        <pc:spChg chg="mod">
          <ac:chgData name="Dwight Porter" userId="b8827507fdab55e7" providerId="LiveId" clId="{706C5938-0BE4-4EA1-A861-1B6F03FD84EC}" dt="2023-08-05T07:37:15.637" v="2231" actId="14100"/>
          <ac:spMkLst>
            <pc:docMk/>
            <pc:sldMk cId="2136316374" sldId="295"/>
            <ac:spMk id="2" creationId="{CEE3A103-8250-8419-E989-95D80BC28A28}"/>
          </ac:spMkLst>
        </pc:spChg>
        <pc:spChg chg="del">
          <ac:chgData name="Dwight Porter" userId="b8827507fdab55e7" providerId="LiveId" clId="{706C5938-0BE4-4EA1-A861-1B6F03FD84EC}" dt="2023-07-15T06:54:47.129" v="275" actId="478"/>
          <ac:spMkLst>
            <pc:docMk/>
            <pc:sldMk cId="2136316374" sldId="295"/>
            <ac:spMk id="3" creationId="{2F9D9146-5A93-3D48-405C-A907B5C86DF0}"/>
          </ac:spMkLst>
        </pc:spChg>
        <pc:spChg chg="add mod">
          <ac:chgData name="Dwight Porter" userId="b8827507fdab55e7" providerId="LiveId" clId="{706C5938-0BE4-4EA1-A861-1B6F03FD84EC}" dt="2023-08-05T07:38:46.333" v="2422" actId="20577"/>
          <ac:spMkLst>
            <pc:docMk/>
            <pc:sldMk cId="2136316374" sldId="295"/>
            <ac:spMk id="3" creationId="{4D782474-5355-7D04-73EE-F50489401E00}"/>
          </ac:spMkLst>
        </pc:spChg>
        <pc:spChg chg="add del mod">
          <ac:chgData name="Dwight Porter" userId="b8827507fdab55e7" providerId="LiveId" clId="{706C5938-0BE4-4EA1-A861-1B6F03FD84EC}" dt="2023-07-29T07:44:52.583" v="1408" actId="478"/>
          <ac:spMkLst>
            <pc:docMk/>
            <pc:sldMk cId="2136316374" sldId="295"/>
            <ac:spMk id="3" creationId="{5592FD13-94AC-ACF6-D82A-31DA6122E669}"/>
          </ac:spMkLst>
        </pc:spChg>
        <pc:spChg chg="mod">
          <ac:chgData name="Dwight Porter" userId="b8827507fdab55e7" providerId="LiveId" clId="{706C5938-0BE4-4EA1-A861-1B6F03FD84EC}" dt="2023-08-05T04:41:47.745" v="1620" actId="20577"/>
          <ac:spMkLst>
            <pc:docMk/>
            <pc:sldMk cId="2136316374" sldId="295"/>
            <ac:spMk id="13" creationId="{29D6E677-F3A4-4D72-8A33-E5F7822C5136}"/>
          </ac:spMkLst>
        </pc:spChg>
      </pc:sldChg>
      <pc:sldChg chg="addSp delSp modSp mod">
        <pc:chgData name="Dwight Porter" userId="b8827507fdab55e7" providerId="LiveId" clId="{706C5938-0BE4-4EA1-A861-1B6F03FD84EC}" dt="2023-08-05T07:14:01.961" v="1699"/>
        <pc:sldMkLst>
          <pc:docMk/>
          <pc:sldMk cId="3736799910" sldId="296"/>
        </pc:sldMkLst>
        <pc:spChg chg="add del mod">
          <ac:chgData name="Dwight Porter" userId="b8827507fdab55e7" providerId="LiveId" clId="{706C5938-0BE4-4EA1-A861-1B6F03FD84EC}" dt="2023-07-29T07:26:22.478" v="1330" actId="21"/>
          <ac:spMkLst>
            <pc:docMk/>
            <pc:sldMk cId="3736799910" sldId="296"/>
            <ac:spMk id="2" creationId="{A919E9E4-1541-D493-34DD-E5EAD052A55B}"/>
          </ac:spMkLst>
        </pc:spChg>
        <pc:spChg chg="add del mod">
          <ac:chgData name="Dwight Porter" userId="b8827507fdab55e7" providerId="LiveId" clId="{706C5938-0BE4-4EA1-A861-1B6F03FD84EC}" dt="2023-07-29T07:22:15.204" v="1247" actId="478"/>
          <ac:spMkLst>
            <pc:docMk/>
            <pc:sldMk cId="3736799910" sldId="296"/>
            <ac:spMk id="4" creationId="{CC66BBAE-1543-8524-C5DD-1558D0D2E7C9}"/>
          </ac:spMkLst>
        </pc:spChg>
        <pc:spChg chg="mod">
          <ac:chgData name="Dwight Porter" userId="b8827507fdab55e7" providerId="LiveId" clId="{706C5938-0BE4-4EA1-A861-1B6F03FD84EC}" dt="2023-08-05T07:14:01.961" v="1699"/>
          <ac:spMkLst>
            <pc:docMk/>
            <pc:sldMk cId="3736799910" sldId="296"/>
            <ac:spMk id="5" creationId="{DC5DB99B-478E-9AA8-D657-CCCF08193004}"/>
          </ac:spMkLst>
        </pc:spChg>
        <pc:spChg chg="mod">
          <ac:chgData name="Dwight Porter" userId="b8827507fdab55e7" providerId="LiveId" clId="{706C5938-0BE4-4EA1-A861-1B6F03FD84EC}" dt="2023-08-05T04:41:05.934" v="1559" actId="20577"/>
          <ac:spMkLst>
            <pc:docMk/>
            <pc:sldMk cId="3736799910" sldId="296"/>
            <ac:spMk id="13" creationId="{29D6E677-F3A4-4D72-8A33-E5F7822C5136}"/>
          </ac:spMkLst>
        </pc:spChg>
      </pc:sldChg>
      <pc:sldChg chg="addSp delSp modSp add mod">
        <pc:chgData name="Dwight Porter" userId="b8827507fdab55e7" providerId="LiveId" clId="{706C5938-0BE4-4EA1-A861-1B6F03FD84EC}" dt="2023-08-05T07:16:56.331" v="1738" actId="20577"/>
        <pc:sldMkLst>
          <pc:docMk/>
          <pc:sldMk cId="3052601522" sldId="298"/>
        </pc:sldMkLst>
        <pc:spChg chg="mod">
          <ac:chgData name="Dwight Porter" userId="b8827507fdab55e7" providerId="LiveId" clId="{706C5938-0BE4-4EA1-A861-1B6F03FD84EC}" dt="2023-08-05T07:15:37.717" v="1721" actId="20577"/>
          <ac:spMkLst>
            <pc:docMk/>
            <pc:sldMk cId="3052601522" sldId="298"/>
            <ac:spMk id="2" creationId="{A919E9E4-1541-D493-34DD-E5EAD052A55B}"/>
          </ac:spMkLst>
        </pc:spChg>
        <pc:spChg chg="add mod">
          <ac:chgData name="Dwight Porter" userId="b8827507fdab55e7" providerId="LiveId" clId="{706C5938-0BE4-4EA1-A861-1B6F03FD84EC}" dt="2023-08-05T07:16:56.331" v="1738" actId="20577"/>
          <ac:spMkLst>
            <pc:docMk/>
            <pc:sldMk cId="3052601522" sldId="298"/>
            <ac:spMk id="3" creationId="{07E4C3A0-6D07-9E73-A6EE-4C8509FD1905}"/>
          </ac:spMkLst>
        </pc:spChg>
        <pc:spChg chg="del">
          <ac:chgData name="Dwight Porter" userId="b8827507fdab55e7" providerId="LiveId" clId="{706C5938-0BE4-4EA1-A861-1B6F03FD84EC}" dt="2023-07-29T07:26:28.074" v="1331" actId="478"/>
          <ac:spMkLst>
            <pc:docMk/>
            <pc:sldMk cId="3052601522" sldId="298"/>
            <ac:spMk id="5" creationId="{DC5DB99B-478E-9AA8-D657-CCCF08193004}"/>
          </ac:spMkLst>
        </pc:spChg>
        <pc:spChg chg="mod">
          <ac:chgData name="Dwight Porter" userId="b8827507fdab55e7" providerId="LiveId" clId="{706C5938-0BE4-4EA1-A861-1B6F03FD84EC}" dt="2023-08-05T04:41:24.320" v="1595" actId="20577"/>
          <ac:spMkLst>
            <pc:docMk/>
            <pc:sldMk cId="3052601522" sldId="298"/>
            <ac:spMk id="13" creationId="{29D6E677-F3A4-4D72-8A33-E5F7822C51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blessings on my life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above everything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 reigning as a king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269530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For Who You 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1600"/>
            <a:ext cx="5715001" cy="6186309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here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Thinking of the good things You have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Waiting here patiently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hear Your still small voice again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Righteous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Faithful to the 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 and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worship You for who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worship You for who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worship You for who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secure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promise 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373679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Beneath The Waters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9E9E4-1541-D493-34DD-E5EAD052A55B}"/>
              </a:ext>
            </a:extLst>
          </p:cNvPr>
          <p:cNvSpPr txBox="1"/>
          <p:nvPr/>
        </p:nvSpPr>
        <p:spPr>
          <a:xfrm>
            <a:off x="1" y="1371600"/>
            <a:ext cx="2857500" cy="3139321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4C3A0-6D07-9E73-A6EE-4C8509FD1905}"/>
              </a:ext>
            </a:extLst>
          </p:cNvPr>
          <p:cNvSpPr txBox="1"/>
          <p:nvPr/>
        </p:nvSpPr>
        <p:spPr>
          <a:xfrm>
            <a:off x="2857499" y="1371600"/>
            <a:ext cx="2857500" cy="3416320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</p:txBody>
      </p:sp>
    </p:spTree>
    <p:extLst>
      <p:ext uri="{BB962C8B-B14F-4D97-AF65-F5344CB8AC3E}">
        <p14:creationId xmlns:p14="http://schemas.microsoft.com/office/powerpoint/2010/main" val="30526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49566-FC4F-DC78-B698-E204EF166732}"/>
              </a:ext>
            </a:extLst>
          </p:cNvPr>
          <p:cNvSpPr txBox="1"/>
          <p:nvPr/>
        </p:nvSpPr>
        <p:spPr>
          <a:xfrm>
            <a:off x="-1" y="1371601"/>
            <a:ext cx="2857501" cy="3970318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be lifted high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why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 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82A6A-B629-115F-E446-6A9DDBCF7F5D}"/>
              </a:ext>
            </a:extLst>
          </p:cNvPr>
          <p:cNvSpPr txBox="1"/>
          <p:nvPr/>
        </p:nvSpPr>
        <p:spPr>
          <a:xfrm>
            <a:off x="2857500" y="1379520"/>
            <a:ext cx="2857501" cy="4801314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 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why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the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the anthem singing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</p:txBody>
      </p:sp>
    </p:spTree>
    <p:extLst>
      <p:ext uri="{BB962C8B-B14F-4D97-AF65-F5344CB8AC3E}">
        <p14:creationId xmlns:p14="http://schemas.microsoft.com/office/powerpoint/2010/main" val="261014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3A103-8250-8419-E989-95D80BC28A28}"/>
              </a:ext>
            </a:extLst>
          </p:cNvPr>
          <p:cNvSpPr txBox="1"/>
          <p:nvPr/>
        </p:nvSpPr>
        <p:spPr>
          <a:xfrm>
            <a:off x="-1" y="1371600"/>
            <a:ext cx="2857501" cy="535531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 where I was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 hope around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 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us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82474-5355-7D04-73EE-F50489401E00}"/>
              </a:ext>
            </a:extLst>
          </p:cNvPr>
          <p:cNvSpPr txBox="1"/>
          <p:nvPr/>
        </p:nvSpPr>
        <p:spPr>
          <a:xfrm>
            <a:off x="2857500" y="1371600"/>
            <a:ext cx="2857501" cy="3139321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</p:txBody>
      </p:sp>
    </p:spTree>
    <p:extLst>
      <p:ext uri="{BB962C8B-B14F-4D97-AF65-F5344CB8AC3E}">
        <p14:creationId xmlns:p14="http://schemas.microsoft.com/office/powerpoint/2010/main" val="213631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Impact"/>
              </a:rPr>
              <a:t>Take Courage</a:t>
            </a:r>
            <a:endParaRPr lang="en-US" sz="3000" dirty="0">
              <a:solidFill>
                <a:srgbClr val="FFFF66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EEFA3-9D97-4B16-A826-87424234A607}"/>
              </a:ext>
            </a:extLst>
          </p:cNvPr>
          <p:cNvSpPr txBox="1"/>
          <p:nvPr/>
        </p:nvSpPr>
        <p:spPr>
          <a:xfrm>
            <a:off x="-1" y="1371601"/>
            <a:ext cx="2857501" cy="4801314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Slow down take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Breathe in He said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He’d reveal what’s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The thoughts in His mind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Always higher than mine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And He’ll reveal all to 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Take courage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stay steadfast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He’s in the waiting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He’s in the waiting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Hold onto your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as your triumph unfolds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He’s never failing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He’s never failing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2583E-6AC8-F01A-37D2-AFC08D5E8F52}"/>
              </a:ext>
            </a:extLst>
          </p:cNvPr>
          <p:cNvSpPr txBox="1"/>
          <p:nvPr/>
        </p:nvSpPr>
        <p:spPr>
          <a:xfrm>
            <a:off x="2857500" y="1371601"/>
            <a:ext cx="2857501" cy="3970318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55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Verse 2</a:t>
            </a:r>
            <a:endParaRPr lang="en-US" i="1" dirty="0">
              <a:solidFill>
                <a:srgbClr val="FFFF66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Sing praise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Find strength in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Let His words lead you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Do not forget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His great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He’ll finish all He’s begun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Bridge</a:t>
            </a:r>
            <a:endParaRPr lang="en-US" i="1" dirty="0">
              <a:solidFill>
                <a:srgbClr val="FFFF66"/>
              </a:solidFill>
              <a:effectLst>
                <a:glow rad="101600">
                  <a:prstClr val="black">
                    <a:lumMod val="75000"/>
                    <a:lumOff val="25000"/>
                    <a:alpha val="55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You Who hold the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Who call them each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Will surely keep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Your promise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That I will rise in Your Victory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4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tx1">
                      <a:lumMod val="65000"/>
                      <a:lumOff val="3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</a:t>
            </a:r>
            <a:r>
              <a:rPr lang="en-US" sz="950" cap="small" dirty="0" err="1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SongSelect</a:t>
            </a:r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® Terms of Use. </a:t>
            </a:r>
          </a:p>
          <a:p>
            <a:pPr algn="ctr"/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893374"/>
          </a:xfrm>
          <a:prstGeom prst="rect">
            <a:avLst/>
          </a:prstGeom>
          <a:noFill/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EAGLES WINGS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4477428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EUGENE GREGORY 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© 2004 ELEVEN23MUSIC</a:t>
            </a:r>
          </a:p>
          <a:p>
            <a:pPr algn="ctr"/>
            <a:endParaRPr lang="en-US" sz="850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WHO YOU ARE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4591799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MARTY SAMPSON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© 2006 HILLSONG MUSIC PUBLISHING AUSTRALIA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BENEATH THE WATERS</a:t>
            </a:r>
            <a:endParaRPr lang="en-US" sz="850" dirty="0">
              <a:solidFill>
                <a:prstClr val="white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6179573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BROOKE LIGERTWOOD | SCOTT LIGERTWOOD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© 2011 HILLSONG MUSIC PUBLISHING AUSTRALIA</a:t>
            </a:r>
            <a:endParaRPr lang="en-US" sz="850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endParaRPr lang="en-US" sz="850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endParaRPr lang="en-US" sz="850" dirty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5761638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BRANDON AARONSON | BRIAN JOHNSON | CHRISTA BLACK GIFFORD | TIM HUGHES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 panose="020B0606030402020204" pitchFamily="34" charset="0"/>
              </a:rPr>
              <a:t>© 2010 CHRISTAJOY MUSIC PUBLISHING; THANKYOU MUSIC; BETHEL MUSIC PUBLISHING</a:t>
            </a:r>
          </a:p>
          <a:p>
            <a:pPr algn="ctr" defTabSz="321469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 defTabSz="321469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tx1">
                    <a:lumMod val="75000"/>
                    <a:lumOff val="25000"/>
                    <a:alpha val="55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MIGHTY KING</a:t>
            </a:r>
            <a:endParaRPr lang="en-US" sz="1400" dirty="0">
              <a:solidFill>
                <a:srgbClr val="FFFF66"/>
              </a:solidFill>
              <a:effectLst>
                <a:glow rad="101600">
                  <a:prstClr val="black">
                    <a:lumMod val="75000"/>
                    <a:lumOff val="25000"/>
                    <a:alpha val="55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/>
            </a:endParaRP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55000"/>
                    </a:schemeClr>
                  </a:glow>
                </a:effectLst>
                <a:latin typeface="Franklin Gothic Medium Cond"/>
                <a:ea typeface="+mn-lt"/>
                <a:cs typeface="+mn-lt"/>
              </a:rPr>
              <a:t>BRENT ANCELL</a:t>
            </a:r>
            <a:endParaRPr lang="en-US" sz="850" dirty="0">
              <a:solidFill>
                <a:schemeClr val="bg1"/>
              </a:solidFill>
              <a:effectLst>
                <a:glow rad="101600">
                  <a:prstClr val="black">
                    <a:lumMod val="75000"/>
                    <a:lumOff val="25000"/>
                    <a:alpha val="55000"/>
                  </a:prstClr>
                </a:glow>
              </a:effectLst>
              <a:latin typeface="Franklin Gothic Medium C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4040</TotalTime>
  <Words>708</Words>
  <Application>Microsoft Office PowerPoint</Application>
  <PresentationFormat>On-screen Show (16:10)</PresentationFormat>
  <Paragraphs>182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 Light</vt:lpstr>
      <vt:lpstr>Franklin Gothic Medium Cond</vt:lpstr>
      <vt:lpstr>Calibri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Jesus' Name; In Your Light; In Your Presence O God; I'm a Lover of Your Presence; Reckless Love</dc:title>
  <dc:subject>Like a Fire; One Way; One Thing Remains; We Fall Down; Reckless Love</dc:subject>
  <dc:creator>Brent</dc:creator>
  <cp:lastModifiedBy>Dwight Porter</cp:lastModifiedBy>
  <cp:revision>30</cp:revision>
  <dcterms:created xsi:type="dcterms:W3CDTF">2020-10-03T04:54:02Z</dcterms:created>
  <dcterms:modified xsi:type="dcterms:W3CDTF">2023-08-05T07:39:10Z</dcterms:modified>
</cp:coreProperties>
</file>