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5"/>
  </p:notesMasterIdLst>
  <p:sldIdLst>
    <p:sldId id="317" r:id="rId2"/>
    <p:sldId id="394" r:id="rId3"/>
    <p:sldId id="284" r:id="rId4"/>
    <p:sldId id="387" r:id="rId5"/>
    <p:sldId id="259" r:id="rId6"/>
    <p:sldId id="274" r:id="rId7"/>
    <p:sldId id="299" r:id="rId8"/>
    <p:sldId id="293" r:id="rId9"/>
    <p:sldId id="307" r:id="rId10"/>
    <p:sldId id="328" r:id="rId11"/>
    <p:sldId id="332" r:id="rId12"/>
    <p:sldId id="392" r:id="rId13"/>
    <p:sldId id="391" r:id="rId14"/>
    <p:sldId id="338" r:id="rId15"/>
    <p:sldId id="393" r:id="rId16"/>
    <p:sldId id="381" r:id="rId17"/>
    <p:sldId id="323" r:id="rId18"/>
    <p:sldId id="349" r:id="rId19"/>
    <p:sldId id="388" r:id="rId20"/>
    <p:sldId id="326" r:id="rId21"/>
    <p:sldId id="333" r:id="rId22"/>
    <p:sldId id="329" r:id="rId23"/>
    <p:sldId id="334" r:id="rId24"/>
    <p:sldId id="341" r:id="rId25"/>
    <p:sldId id="304" r:id="rId26"/>
    <p:sldId id="359" r:id="rId27"/>
    <p:sldId id="354" r:id="rId28"/>
    <p:sldId id="355" r:id="rId29"/>
    <p:sldId id="313" r:id="rId30"/>
    <p:sldId id="339" r:id="rId31"/>
    <p:sldId id="377" r:id="rId32"/>
    <p:sldId id="337" r:id="rId33"/>
    <p:sldId id="311" r:id="rId34"/>
    <p:sldId id="390" r:id="rId35"/>
    <p:sldId id="363" r:id="rId36"/>
    <p:sldId id="380" r:id="rId37"/>
    <p:sldId id="351" r:id="rId38"/>
    <p:sldId id="367" r:id="rId39"/>
    <p:sldId id="350" r:id="rId40"/>
    <p:sldId id="320" r:id="rId41"/>
    <p:sldId id="364" r:id="rId42"/>
    <p:sldId id="298" r:id="rId43"/>
    <p:sldId id="310" r:id="rId44"/>
    <p:sldId id="346" r:id="rId45"/>
    <p:sldId id="343" r:id="rId46"/>
    <p:sldId id="296" r:id="rId47"/>
    <p:sldId id="378" r:id="rId48"/>
    <p:sldId id="330" r:id="rId49"/>
    <p:sldId id="280" r:id="rId50"/>
    <p:sldId id="291" r:id="rId51"/>
    <p:sldId id="309" r:id="rId52"/>
    <p:sldId id="324" r:id="rId53"/>
    <p:sldId id="352" r:id="rId54"/>
    <p:sldId id="389" r:id="rId55"/>
    <p:sldId id="301" r:id="rId56"/>
    <p:sldId id="342" r:id="rId57"/>
    <p:sldId id="300" r:id="rId58"/>
    <p:sldId id="372" r:id="rId59"/>
    <p:sldId id="305" r:id="rId60"/>
    <p:sldId id="302" r:id="rId61"/>
    <p:sldId id="306" r:id="rId62"/>
    <p:sldId id="321" r:id="rId63"/>
    <p:sldId id="379" r:id="rId64"/>
    <p:sldId id="385" r:id="rId65"/>
    <p:sldId id="384" r:id="rId66"/>
    <p:sldId id="386" r:id="rId67"/>
    <p:sldId id="376" r:id="rId68"/>
    <p:sldId id="383" r:id="rId69"/>
    <p:sldId id="335" r:id="rId70"/>
    <p:sldId id="331" r:id="rId71"/>
    <p:sldId id="347" r:id="rId72"/>
    <p:sldId id="366" r:id="rId73"/>
    <p:sldId id="370" r:id="rId74"/>
    <p:sldId id="325" r:id="rId75"/>
    <p:sldId id="315" r:id="rId76"/>
    <p:sldId id="382" r:id="rId77"/>
    <p:sldId id="362" r:id="rId78"/>
    <p:sldId id="318" r:id="rId79"/>
    <p:sldId id="371" r:id="rId80"/>
    <p:sldId id="340" r:id="rId81"/>
    <p:sldId id="344" r:id="rId82"/>
    <p:sldId id="357" r:id="rId83"/>
    <p:sldId id="360" r:id="rId84"/>
    <p:sldId id="308" r:id="rId85"/>
    <p:sldId id="316" r:id="rId86"/>
    <p:sldId id="336" r:id="rId87"/>
    <p:sldId id="303" r:id="rId88"/>
    <p:sldId id="348" r:id="rId89"/>
    <p:sldId id="353" r:id="rId90"/>
    <p:sldId id="314" r:id="rId91"/>
    <p:sldId id="345" r:id="rId92"/>
    <p:sldId id="322" r:id="rId93"/>
    <p:sldId id="356" r:id="rId94"/>
    <p:sldId id="327" r:id="rId95"/>
    <p:sldId id="319" r:id="rId96"/>
    <p:sldId id="365" r:id="rId97"/>
    <p:sldId id="368" r:id="rId98"/>
    <p:sldId id="369" r:id="rId99"/>
    <p:sldId id="361" r:id="rId100"/>
    <p:sldId id="358" r:id="rId101"/>
    <p:sldId id="373" r:id="rId102"/>
    <p:sldId id="374" r:id="rId103"/>
    <p:sldId id="375" r:id="rId104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106"/>
    </p:embeddedFont>
    <p:embeddedFont>
      <p:font typeface="Impact" panose="020B0806030902050204" pitchFamily="34" charset="0"/>
      <p:regular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000"/>
    <a:srgbClr val="420000"/>
    <a:srgbClr val="5C0000"/>
    <a:srgbClr val="740000"/>
    <a:srgbClr val="460000"/>
    <a:srgbClr val="DEA900"/>
    <a:srgbClr val="080807"/>
    <a:srgbClr val="2A2A2C"/>
    <a:srgbClr val="202022"/>
    <a:srgbClr val="001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6D5B-153D-4002-943A-09D35C481F20}" v="217" dt="2025-08-09T03:22:48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5/10/relationships/revisionInfo" Target="revisionInfo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CAV Ankeny" userId="8717743f7ffc3c06" providerId="LiveId" clId="{59378515-DF0F-4313-A038-9FAEE23818CF}"/>
    <pc:docChg chg="modSld sldOrd">
      <pc:chgData name="WOCAV Ankeny" userId="8717743f7ffc3c06" providerId="LiveId" clId="{59378515-DF0F-4313-A038-9FAEE23818CF}" dt="2025-05-03T22:44:03.211" v="21" actId="20577"/>
      <pc:docMkLst>
        <pc:docMk/>
      </pc:docMkLst>
      <pc:sldChg chg="modSp mod">
        <pc:chgData name="WOCAV Ankeny" userId="8717743f7ffc3c06" providerId="LiveId" clId="{59378515-DF0F-4313-A038-9FAEE23818CF}" dt="2025-03-15T21:33:38.877" v="20" actId="255"/>
        <pc:sldMkLst>
          <pc:docMk/>
          <pc:sldMk cId="3566868611" sldId="259"/>
        </pc:sldMkLst>
      </pc:sldChg>
      <pc:sldChg chg="modSp mod">
        <pc:chgData name="WOCAV Ankeny" userId="8717743f7ffc3c06" providerId="LiveId" clId="{59378515-DF0F-4313-A038-9FAEE23818CF}" dt="2025-05-03T22:44:03.211" v="21" actId="20577"/>
        <pc:sldMkLst>
          <pc:docMk/>
          <pc:sldMk cId="3901704633" sldId="330"/>
        </pc:sldMkLst>
      </pc:sldChg>
      <pc:sldChg chg="ord">
        <pc:chgData name="WOCAV Ankeny" userId="8717743f7ffc3c06" providerId="LiveId" clId="{59378515-DF0F-4313-A038-9FAEE23818CF}" dt="2025-03-15T21:24:50.049" v="4"/>
        <pc:sldMkLst>
          <pc:docMk/>
          <pc:sldMk cId="1899516279" sldId="384"/>
        </pc:sldMkLst>
      </pc:sldChg>
      <pc:sldChg chg="modSp mod">
        <pc:chgData name="WOCAV Ankeny" userId="8717743f7ffc3c06" providerId="LiveId" clId="{59378515-DF0F-4313-A038-9FAEE23818CF}" dt="2025-03-15T21:30:35.030" v="10" actId="20577"/>
        <pc:sldMkLst>
          <pc:docMk/>
          <pc:sldMk cId="2075356446" sldId="385"/>
        </pc:sldMkLst>
      </pc:sldChg>
      <pc:sldChg chg="mod modShow">
        <pc:chgData name="WOCAV Ankeny" userId="8717743f7ffc3c06" providerId="LiveId" clId="{59378515-DF0F-4313-A038-9FAEE23818CF}" dt="2025-03-15T21:24:38.420" v="0" actId="729"/>
        <pc:sldMkLst>
          <pc:docMk/>
          <pc:sldMk cId="3512155774" sldId="386"/>
        </pc:sldMkLst>
      </pc:sldChg>
    </pc:docChg>
  </pc:docChgLst>
  <pc:docChgLst>
    <pc:chgData name="WOCAV Ankeny" userId="8717743f7ffc3c06" providerId="LiveId" clId="{367F6D5B-153D-4002-943A-09D35C481F20}"/>
    <pc:docChg chg="undo redo custSel addSld delSld modSld sldOrd modMainMaster">
      <pc:chgData name="WOCAV Ankeny" userId="8717743f7ffc3c06" providerId="LiveId" clId="{367F6D5B-153D-4002-943A-09D35C481F20}" dt="2025-08-09T03:23:36.278" v="3498"/>
      <pc:docMkLst>
        <pc:docMk/>
      </pc:docMkLst>
      <pc:sldChg chg="modSp mod setBg">
        <pc:chgData name="WOCAV Ankeny" userId="8717743f7ffc3c06" providerId="LiveId" clId="{367F6D5B-153D-4002-943A-09D35C481F20}" dt="2025-08-09T03:23:36.278" v="3498"/>
        <pc:sldMkLst>
          <pc:docMk/>
          <pc:sldMk cId="3566868611" sldId="259"/>
        </pc:sldMkLst>
        <pc:spChg chg="mod">
          <ac:chgData name="WOCAV Ankeny" userId="8717743f7ffc3c06" providerId="LiveId" clId="{367F6D5B-153D-4002-943A-09D35C481F20}" dt="2025-08-09T03:23:36.278" v="3498"/>
          <ac:spMkLst>
            <pc:docMk/>
            <pc:sldMk cId="3566868611" sldId="259"/>
            <ac:spMk id="4" creationId="{B22D3F1B-C1E3-4EE0-AB13-D6E889A59769}"/>
          </ac:spMkLst>
        </pc:spChg>
      </pc:sldChg>
      <pc:sldChg chg="setBg">
        <pc:chgData name="WOCAV Ankeny" userId="8717743f7ffc3c06" providerId="LiveId" clId="{367F6D5B-153D-4002-943A-09D35C481F20}" dt="2025-07-12T18:54:19.224" v="3141"/>
        <pc:sldMkLst>
          <pc:docMk/>
          <pc:sldMk cId="4192843398" sldId="274"/>
        </pc:sldMkLst>
      </pc:sldChg>
      <pc:sldChg chg="add mod ord modShow">
        <pc:chgData name="WOCAV Ankeny" userId="8717743f7ffc3c06" providerId="LiveId" clId="{367F6D5B-153D-4002-943A-09D35C481F20}" dt="2025-05-03T04:35:18.870" v="2130"/>
        <pc:sldMkLst>
          <pc:docMk/>
          <pc:sldMk cId="2067116263" sldId="280"/>
        </pc:sldMkLst>
      </pc:sldChg>
      <pc:sldChg chg="del mod ord modShow modNotesTx">
        <pc:chgData name="WOCAV Ankeny" userId="8717743f7ffc3c06" providerId="LiveId" clId="{367F6D5B-153D-4002-943A-09D35C481F20}" dt="2025-04-26T04:58:20.716" v="2110" actId="2696"/>
        <pc:sldMkLst>
          <pc:docMk/>
          <pc:sldMk cId="2366340224" sldId="280"/>
        </pc:sldMkLst>
      </pc:sldChg>
      <pc:sldChg chg="del mod modShow">
        <pc:chgData name="WOCAV Ankeny" userId="8717743f7ffc3c06" providerId="LiveId" clId="{367F6D5B-153D-4002-943A-09D35C481F20}" dt="2025-02-01T15:50:41.751" v="94" actId="2696"/>
        <pc:sldMkLst>
          <pc:docMk/>
          <pc:sldMk cId="2695303352" sldId="280"/>
        </pc:sldMkLst>
      </pc:sldChg>
      <pc:sldChg chg="modSp del mod ord modShow modNotesTx">
        <pc:chgData name="WOCAV Ankeny" userId="8717743f7ffc3c06" providerId="LiveId" clId="{367F6D5B-153D-4002-943A-09D35C481F20}" dt="2025-07-26T19:54:08.730" v="3354" actId="2696"/>
        <pc:sldMkLst>
          <pc:docMk/>
          <pc:sldMk cId="10824645" sldId="284"/>
        </pc:sldMkLst>
      </pc:sldChg>
      <pc:sldChg chg="add del mod ord modShow">
        <pc:chgData name="WOCAV Ankeny" userId="8717743f7ffc3c06" providerId="LiveId" clId="{367F6D5B-153D-4002-943A-09D35C481F20}" dt="2025-08-09T03:22:18.866" v="3491" actId="2696"/>
        <pc:sldMkLst>
          <pc:docMk/>
          <pc:sldMk cId="71067065" sldId="284"/>
        </pc:sldMkLst>
      </pc:sldChg>
      <pc:sldChg chg="del">
        <pc:chgData name="WOCAV Ankeny" userId="8717743f7ffc3c06" providerId="LiveId" clId="{367F6D5B-153D-4002-943A-09D35C481F20}" dt="2025-03-22T05:34:52.993" v="1326" actId="2696"/>
        <pc:sldMkLst>
          <pc:docMk/>
          <pc:sldMk cId="381104160" sldId="284"/>
        </pc:sldMkLst>
      </pc:sldChg>
      <pc:sldChg chg="add mod modShow">
        <pc:chgData name="WOCAV Ankeny" userId="8717743f7ffc3c06" providerId="LiveId" clId="{367F6D5B-153D-4002-943A-09D35C481F20}" dt="2025-08-09T03:22:54.395" v="3495" actId="729"/>
        <pc:sldMkLst>
          <pc:docMk/>
          <pc:sldMk cId="1779565599" sldId="284"/>
        </pc:sldMkLst>
      </pc:sldChg>
      <pc:sldChg chg="add mod ord modShow">
        <pc:chgData name="WOCAV Ankeny" userId="8717743f7ffc3c06" providerId="LiveId" clId="{367F6D5B-153D-4002-943A-09D35C481F20}" dt="2025-05-03T04:35:18.870" v="2130"/>
        <pc:sldMkLst>
          <pc:docMk/>
          <pc:sldMk cId="1841284978" sldId="291"/>
        </pc:sldMkLst>
      </pc:sldChg>
      <pc:sldChg chg="del">
        <pc:chgData name="WOCAV Ankeny" userId="8717743f7ffc3c06" providerId="LiveId" clId="{367F6D5B-153D-4002-943A-09D35C481F20}" dt="2025-04-26T04:58:46.564" v="2112" actId="2696"/>
        <pc:sldMkLst>
          <pc:docMk/>
          <pc:sldMk cId="2610149969" sldId="291"/>
        </pc:sldMkLst>
      </pc:sldChg>
      <pc:sldChg chg="add del mod ord modShow">
        <pc:chgData name="WOCAV Ankeny" userId="8717743f7ffc3c06" providerId="LiveId" clId="{367F6D5B-153D-4002-943A-09D35C481F20}" dt="2025-07-26T16:35:45.401" v="3184" actId="2696"/>
        <pc:sldMkLst>
          <pc:docMk/>
          <pc:sldMk cId="1457164334" sldId="293"/>
        </pc:sldMkLst>
      </pc:sldChg>
      <pc:sldChg chg="del">
        <pc:chgData name="WOCAV Ankeny" userId="8717743f7ffc3c06" providerId="LiveId" clId="{367F6D5B-153D-4002-943A-09D35C481F20}" dt="2025-04-05T05:01:49.802" v="1686" actId="2696"/>
        <pc:sldMkLst>
          <pc:docMk/>
          <pc:sldMk cId="1825626565" sldId="293"/>
        </pc:sldMkLst>
      </pc:sldChg>
      <pc:sldChg chg="add del mod ord modShow">
        <pc:chgData name="WOCAV Ankeny" userId="8717743f7ffc3c06" providerId="LiveId" clId="{367F6D5B-153D-4002-943A-09D35C481F20}" dt="2025-05-31T15:06:37.301" v="2604" actId="2696"/>
        <pc:sldMkLst>
          <pc:docMk/>
          <pc:sldMk cId="2966863601" sldId="293"/>
        </pc:sldMkLst>
      </pc:sldChg>
      <pc:sldChg chg="add mod ord modShow">
        <pc:chgData name="WOCAV Ankeny" userId="8717743f7ffc3c06" providerId="LiveId" clId="{367F6D5B-153D-4002-943A-09D35C481F20}" dt="2025-08-09T03:18:19.688" v="3409"/>
        <pc:sldMkLst>
          <pc:docMk/>
          <pc:sldMk cId="3494224075" sldId="293"/>
        </pc:sldMkLst>
      </pc:sldChg>
      <pc:sldChg chg="add mod ord modShow modNotesTx">
        <pc:chgData name="WOCAV Ankeny" userId="8717743f7ffc3c06" providerId="LiveId" clId="{367F6D5B-153D-4002-943A-09D35C481F20}" dt="2025-05-10T04:03:08.224" v="2254"/>
        <pc:sldMkLst>
          <pc:docMk/>
          <pc:sldMk cId="857922214" sldId="296"/>
        </pc:sldMkLst>
      </pc:sldChg>
      <pc:sldChg chg="del">
        <pc:chgData name="WOCAV Ankeny" userId="8717743f7ffc3c06" providerId="LiveId" clId="{367F6D5B-153D-4002-943A-09D35C481F20}" dt="2025-05-03T04:49:33.131" v="2213" actId="2696"/>
        <pc:sldMkLst>
          <pc:docMk/>
          <pc:sldMk cId="3736799910" sldId="296"/>
        </pc:sldMkLst>
      </pc:sldChg>
      <pc:sldChg chg="del">
        <pc:chgData name="WOCAV Ankeny" userId="8717743f7ffc3c06" providerId="LiveId" clId="{367F6D5B-153D-4002-943A-09D35C481F20}" dt="2025-05-10T04:31:34.651" v="2363" actId="2696"/>
        <pc:sldMkLst>
          <pc:docMk/>
          <pc:sldMk cId="3052601522" sldId="298"/>
        </pc:sldMkLst>
      </pc:sldChg>
      <pc:sldChg chg="add mod ord modShow">
        <pc:chgData name="WOCAV Ankeny" userId="8717743f7ffc3c06" providerId="LiveId" clId="{367F6D5B-153D-4002-943A-09D35C481F20}" dt="2025-05-24T03:32:48.167" v="2373"/>
        <pc:sldMkLst>
          <pc:docMk/>
          <pc:sldMk cId="4088869555" sldId="298"/>
        </pc:sldMkLst>
      </pc:sldChg>
      <pc:sldChg chg="addSp delSp modSp mod setBg">
        <pc:chgData name="WOCAV Ankeny" userId="8717743f7ffc3c06" providerId="LiveId" clId="{367F6D5B-153D-4002-943A-09D35C481F20}" dt="2025-08-09T03:20:54.310" v="3486"/>
        <pc:sldMkLst>
          <pc:docMk/>
          <pc:sldMk cId="3758833125" sldId="299"/>
        </pc:sldMkLst>
      </pc:sldChg>
      <pc:sldChg chg="add mod ord modShow">
        <pc:chgData name="WOCAV Ankeny" userId="8717743f7ffc3c06" providerId="LiveId" clId="{367F6D5B-153D-4002-943A-09D35C481F20}" dt="2025-04-19T07:20:58.041" v="1840"/>
        <pc:sldMkLst>
          <pc:docMk/>
          <pc:sldMk cId="1234073935" sldId="300"/>
        </pc:sldMkLst>
      </pc:sldChg>
      <pc:sldChg chg="del">
        <pc:chgData name="WOCAV Ankeny" userId="8717743f7ffc3c06" providerId="LiveId" clId="{367F6D5B-153D-4002-943A-09D35C481F20}" dt="2025-04-12T06:44:13.183" v="1824" actId="2696"/>
        <pc:sldMkLst>
          <pc:docMk/>
          <pc:sldMk cId="3019163011" sldId="300"/>
        </pc:sldMkLst>
      </pc:sldChg>
      <pc:sldChg chg="del mod ord modShow">
        <pc:chgData name="WOCAV Ankeny" userId="8717743f7ffc3c06" providerId="LiveId" clId="{367F6D5B-153D-4002-943A-09D35C481F20}" dt="2025-04-19T07:27:13.177" v="1912" actId="2696"/>
        <pc:sldMkLst>
          <pc:docMk/>
          <pc:sldMk cId="1822499479" sldId="301"/>
        </pc:sldMkLst>
      </pc:sldChg>
      <pc:sldChg chg="del mod modShow">
        <pc:chgData name="WOCAV Ankeny" userId="8717743f7ffc3c06" providerId="LiveId" clId="{367F6D5B-153D-4002-943A-09D35C481F20}" dt="2025-02-08T07:14:29.979" v="266" actId="2696"/>
        <pc:sldMkLst>
          <pc:docMk/>
          <pc:sldMk cId="3980316075" sldId="301"/>
        </pc:sldMkLst>
      </pc:sldChg>
      <pc:sldChg chg="add mod ord modShow">
        <pc:chgData name="WOCAV Ankeny" userId="8717743f7ffc3c06" providerId="LiveId" clId="{367F6D5B-153D-4002-943A-09D35C481F20}" dt="2025-04-26T04:55:39.001" v="2024"/>
        <pc:sldMkLst>
          <pc:docMk/>
          <pc:sldMk cId="4120743632" sldId="301"/>
        </pc:sldMkLst>
      </pc:sldChg>
      <pc:sldChg chg="modSp add mod ord modShow modNotesTx">
        <pc:chgData name="WOCAV Ankeny" userId="8717743f7ffc3c06" providerId="LiveId" clId="{367F6D5B-153D-4002-943A-09D35C481F20}" dt="2025-04-12T06:42:00.030" v="1751"/>
        <pc:sldMkLst>
          <pc:docMk/>
          <pc:sldMk cId="2185217045" sldId="302"/>
        </pc:sldMkLst>
      </pc:sldChg>
      <pc:sldChg chg="del">
        <pc:chgData name="WOCAV Ankeny" userId="8717743f7ffc3c06" providerId="LiveId" clId="{367F6D5B-153D-4002-943A-09D35C481F20}" dt="2025-04-05T05:00:16.077" v="1684" actId="2696"/>
        <pc:sldMkLst>
          <pc:docMk/>
          <pc:sldMk cId="2474957233" sldId="302"/>
        </pc:sldMkLst>
      </pc:sldChg>
      <pc:sldChg chg="add mod ord modShow">
        <pc:chgData name="WOCAV Ankeny" userId="8717743f7ffc3c06" providerId="LiveId" clId="{367F6D5B-153D-4002-943A-09D35C481F20}" dt="2025-07-05T02:29:48.370" v="2841"/>
        <pc:sldMkLst>
          <pc:docMk/>
          <pc:sldMk cId="1110277211" sldId="304"/>
        </pc:sldMkLst>
      </pc:sldChg>
      <pc:sldChg chg="add del mod ord modShow">
        <pc:chgData name="WOCAV Ankeny" userId="8717743f7ffc3c06" providerId="LiveId" clId="{367F6D5B-153D-4002-943A-09D35C481F20}" dt="2025-06-28T06:45:27.213" v="2830" actId="2696"/>
        <pc:sldMkLst>
          <pc:docMk/>
          <pc:sldMk cId="1208818584" sldId="304"/>
        </pc:sldMkLst>
      </pc:sldChg>
      <pc:sldChg chg="del">
        <pc:chgData name="WOCAV Ankeny" userId="8717743f7ffc3c06" providerId="LiveId" clId="{367F6D5B-153D-4002-943A-09D35C481F20}" dt="2025-05-03T04:52:55.463" v="2239" actId="2696"/>
        <pc:sldMkLst>
          <pc:docMk/>
          <pc:sldMk cId="3337901488" sldId="304"/>
        </pc:sldMkLst>
      </pc:sldChg>
      <pc:sldChg chg="del mod modShow">
        <pc:chgData name="WOCAV Ankeny" userId="8717743f7ffc3c06" providerId="LiveId" clId="{367F6D5B-153D-4002-943A-09D35C481F20}" dt="2025-02-01T15:51:38.572" v="96" actId="2696"/>
        <pc:sldMkLst>
          <pc:docMk/>
          <pc:sldMk cId="1351208744" sldId="305"/>
        </pc:sldMkLst>
      </pc:sldChg>
      <pc:sldChg chg="del mod ord modShow">
        <pc:chgData name="WOCAV Ankeny" userId="8717743f7ffc3c06" providerId="LiveId" clId="{367F6D5B-153D-4002-943A-09D35C481F20}" dt="2025-04-12T06:45:28.762" v="1830" actId="2696"/>
        <pc:sldMkLst>
          <pc:docMk/>
          <pc:sldMk cId="1517031362" sldId="305"/>
        </pc:sldMkLst>
      </pc:sldChg>
      <pc:sldChg chg="add mod ord modShow">
        <pc:chgData name="WOCAV Ankeny" userId="8717743f7ffc3c06" providerId="LiveId" clId="{367F6D5B-153D-4002-943A-09D35C481F20}" dt="2025-04-19T07:20:58.041" v="1840"/>
        <pc:sldMkLst>
          <pc:docMk/>
          <pc:sldMk cId="2894086681" sldId="305"/>
        </pc:sldMkLst>
      </pc:sldChg>
      <pc:sldChg chg="del mod ord modShow">
        <pc:chgData name="WOCAV Ankeny" userId="8717743f7ffc3c06" providerId="LiveId" clId="{367F6D5B-153D-4002-943A-09D35C481F20}" dt="2025-02-22T04:46:38.046" v="472" actId="2696"/>
        <pc:sldMkLst>
          <pc:docMk/>
          <pc:sldMk cId="3711702383" sldId="305"/>
        </pc:sldMkLst>
      </pc:sldChg>
      <pc:sldChg chg="del mod ord modShow">
        <pc:chgData name="WOCAV Ankeny" userId="8717743f7ffc3c06" providerId="LiveId" clId="{367F6D5B-153D-4002-943A-09D35C481F20}" dt="2025-04-05T04:59:55.644" v="1682" actId="2696"/>
        <pc:sldMkLst>
          <pc:docMk/>
          <pc:sldMk cId="649320697" sldId="306"/>
        </pc:sldMkLst>
      </pc:sldChg>
      <pc:sldChg chg="add mod ord modShow">
        <pc:chgData name="WOCAV Ankeny" userId="8717743f7ffc3c06" providerId="LiveId" clId="{367F6D5B-153D-4002-943A-09D35C481F20}" dt="2025-04-12T06:42:00.030" v="1751"/>
        <pc:sldMkLst>
          <pc:docMk/>
          <pc:sldMk cId="2575442748" sldId="306"/>
        </pc:sldMkLst>
      </pc:sldChg>
      <pc:sldChg chg="del mod modShow">
        <pc:chgData name="WOCAV Ankeny" userId="8717743f7ffc3c06" providerId="LiveId" clId="{367F6D5B-153D-4002-943A-09D35C481F20}" dt="2025-01-25T05:54:26.966" v="10" actId="2696"/>
        <pc:sldMkLst>
          <pc:docMk/>
          <pc:sldMk cId="3929771334" sldId="306"/>
        </pc:sldMkLst>
      </pc:sldChg>
      <pc:sldChg chg="del">
        <pc:chgData name="WOCAV Ankeny" userId="8717743f7ffc3c06" providerId="LiveId" clId="{367F6D5B-153D-4002-943A-09D35C481F20}" dt="2025-04-26T04:59:05.628" v="2114" actId="2696"/>
        <pc:sldMkLst>
          <pc:docMk/>
          <pc:sldMk cId="11771022" sldId="307"/>
        </pc:sldMkLst>
      </pc:sldChg>
      <pc:sldChg chg="addSp delSp add del mod ord modShow modNotesTx">
        <pc:chgData name="WOCAV Ankeny" userId="8717743f7ffc3c06" providerId="LiveId" clId="{367F6D5B-153D-4002-943A-09D35C481F20}" dt="2025-07-26T16:38:01.947" v="3194" actId="2696"/>
        <pc:sldMkLst>
          <pc:docMk/>
          <pc:sldMk cId="2318519845" sldId="307"/>
        </pc:sldMkLst>
      </pc:sldChg>
      <pc:sldChg chg="add mod ord modShow">
        <pc:chgData name="WOCAV Ankeny" userId="8717743f7ffc3c06" providerId="LiveId" clId="{367F6D5B-153D-4002-943A-09D35C481F20}" dt="2025-08-09T03:18:19.688" v="3409"/>
        <pc:sldMkLst>
          <pc:docMk/>
          <pc:sldMk cId="3505984090" sldId="307"/>
        </pc:sldMkLst>
      </pc:sldChg>
      <pc:sldChg chg="add mod ord modShow">
        <pc:chgData name="WOCAV Ankeny" userId="8717743f7ffc3c06" providerId="LiveId" clId="{367F6D5B-153D-4002-943A-09D35C481F20}" dt="2025-04-26T04:55:39.001" v="2024"/>
        <pc:sldMkLst>
          <pc:docMk/>
          <pc:sldMk cId="1396273220" sldId="309"/>
        </pc:sldMkLst>
      </pc:sldChg>
      <pc:sldChg chg="del mod ord modShow">
        <pc:chgData name="WOCAV Ankeny" userId="8717743f7ffc3c06" providerId="LiveId" clId="{367F6D5B-153D-4002-943A-09D35C481F20}" dt="2025-04-19T07:25:44.625" v="1906" actId="2696"/>
        <pc:sldMkLst>
          <pc:docMk/>
          <pc:sldMk cId="2652778553" sldId="309"/>
        </pc:sldMkLst>
      </pc:sldChg>
      <pc:sldChg chg="del">
        <pc:chgData name="WOCAV Ankeny" userId="8717743f7ffc3c06" providerId="LiveId" clId="{367F6D5B-153D-4002-943A-09D35C481F20}" dt="2025-03-01T06:17:04.973" v="658" actId="2696"/>
        <pc:sldMkLst>
          <pc:docMk/>
          <pc:sldMk cId="4293244964" sldId="309"/>
        </pc:sldMkLst>
      </pc:sldChg>
      <pc:sldChg chg="del mod modShow">
        <pc:chgData name="WOCAV Ankeny" userId="8717743f7ffc3c06" providerId="LiveId" clId="{367F6D5B-153D-4002-943A-09D35C481F20}" dt="2025-02-01T15:49:40.272" v="92" actId="2696"/>
        <pc:sldMkLst>
          <pc:docMk/>
          <pc:sldMk cId="124723634" sldId="310"/>
        </pc:sldMkLst>
      </pc:sldChg>
      <pc:sldChg chg="add mod ord modShow">
        <pc:chgData name="WOCAV Ankeny" userId="8717743f7ffc3c06" providerId="LiveId" clId="{367F6D5B-153D-4002-943A-09D35C481F20}" dt="2025-05-03T04:35:18.870" v="2130"/>
        <pc:sldMkLst>
          <pc:docMk/>
          <pc:sldMk cId="549676792" sldId="310"/>
        </pc:sldMkLst>
      </pc:sldChg>
      <pc:sldChg chg="modSp del mod ord modShow modNotesTx">
        <pc:chgData name="WOCAV Ankeny" userId="8717743f7ffc3c06" providerId="LiveId" clId="{367F6D5B-153D-4002-943A-09D35C481F20}" dt="2025-04-26T04:57:41.332" v="2106" actId="2696"/>
        <pc:sldMkLst>
          <pc:docMk/>
          <pc:sldMk cId="1926191192" sldId="310"/>
        </pc:sldMkLst>
      </pc:sldChg>
      <pc:sldChg chg="add mod ord modShow">
        <pc:chgData name="WOCAV Ankeny" userId="8717743f7ffc3c06" providerId="LiveId" clId="{367F6D5B-153D-4002-943A-09D35C481F20}" dt="2025-06-20T02:11:59.054" v="2618"/>
        <pc:sldMkLst>
          <pc:docMk/>
          <pc:sldMk cId="238412969" sldId="311"/>
        </pc:sldMkLst>
      </pc:sldChg>
      <pc:sldChg chg="del">
        <pc:chgData name="WOCAV Ankeny" userId="8717743f7ffc3c06" providerId="LiveId" clId="{367F6D5B-153D-4002-943A-09D35C481F20}" dt="2025-03-15T04:42:11.068" v="1038" actId="2696"/>
        <pc:sldMkLst>
          <pc:docMk/>
          <pc:sldMk cId="1851261903" sldId="311"/>
        </pc:sldMkLst>
      </pc:sldChg>
      <pc:sldChg chg="del mod ord modShow">
        <pc:chgData name="WOCAV Ankeny" userId="8717743f7ffc3c06" providerId="LiveId" clId="{367F6D5B-153D-4002-943A-09D35C481F20}" dt="2025-05-31T15:07:04.938" v="2608" actId="2696"/>
        <pc:sldMkLst>
          <pc:docMk/>
          <pc:sldMk cId="3049757492" sldId="311"/>
        </pc:sldMkLst>
      </pc:sldChg>
      <pc:sldChg chg="modSp add mod ord modShow">
        <pc:chgData name="WOCAV Ankeny" userId="8717743f7ffc3c06" providerId="LiveId" clId="{367F6D5B-153D-4002-943A-09D35C481F20}" dt="2025-05-31T15:04:21.824" v="2554"/>
        <pc:sldMkLst>
          <pc:docMk/>
          <pc:sldMk cId="59702137" sldId="313"/>
        </pc:sldMkLst>
      </pc:sldChg>
      <pc:sldChg chg="del mod ord modShow modNotesTx">
        <pc:chgData name="WOCAV Ankeny" userId="8717743f7ffc3c06" providerId="LiveId" clId="{367F6D5B-153D-4002-943A-09D35C481F20}" dt="2025-05-24T03:41:15.397" v="2459" actId="2696"/>
        <pc:sldMkLst>
          <pc:docMk/>
          <pc:sldMk cId="1597198882" sldId="313"/>
        </pc:sldMkLst>
      </pc:sldChg>
      <pc:sldChg chg="del mod modShow">
        <pc:chgData name="WOCAV Ankeny" userId="8717743f7ffc3c06" providerId="LiveId" clId="{367F6D5B-153D-4002-943A-09D35C481F20}" dt="2025-03-08T05:02:39.891" v="837" actId="2696"/>
        <pc:sldMkLst>
          <pc:docMk/>
          <pc:sldMk cId="2678262182" sldId="313"/>
        </pc:sldMkLst>
      </pc:sldChg>
      <pc:sldChg chg="del mod modShow">
        <pc:chgData name="WOCAV Ankeny" userId="8717743f7ffc3c06" providerId="LiveId" clId="{367F6D5B-153D-4002-943A-09D35C481F20}" dt="2025-02-22T04:43:52.005" v="467" actId="2696"/>
        <pc:sldMkLst>
          <pc:docMk/>
          <pc:sldMk cId="448237831" sldId="315"/>
        </pc:sldMkLst>
      </pc:sldChg>
      <pc:sldChg chg="mod ord modShow modNotesTx">
        <pc:chgData name="WOCAV Ankeny" userId="8717743f7ffc3c06" providerId="LiveId" clId="{367F6D5B-153D-4002-943A-09D35C481F20}" dt="2025-03-01T06:14:15.805" v="588"/>
        <pc:sldMkLst>
          <pc:docMk/>
          <pc:sldMk cId="1626027054" sldId="315"/>
        </pc:sldMkLst>
      </pc:sldChg>
      <pc:sldChg chg="add mod modShow">
        <pc:chgData name="WOCAV Ankeny" userId="8717743f7ffc3c06" providerId="LiveId" clId="{367F6D5B-153D-4002-943A-09D35C481F20}" dt="2025-08-09T03:22:54.395" v="3495" actId="729"/>
        <pc:sldMkLst>
          <pc:docMk/>
          <pc:sldMk cId="668829793" sldId="317"/>
        </pc:sldMkLst>
      </pc:sldChg>
      <pc:sldChg chg="add del mod ord modShow">
        <pc:chgData name="WOCAV Ankeny" userId="8717743f7ffc3c06" providerId="LiveId" clId="{367F6D5B-153D-4002-943A-09D35C481F20}" dt="2025-07-26T19:48:48.664" v="3307" actId="2696"/>
        <pc:sldMkLst>
          <pc:docMk/>
          <pc:sldMk cId="1781485819" sldId="317"/>
        </pc:sldMkLst>
      </pc:sldChg>
      <pc:sldChg chg="del">
        <pc:chgData name="WOCAV Ankeny" userId="8717743f7ffc3c06" providerId="LiveId" clId="{367F6D5B-153D-4002-943A-09D35C481F20}" dt="2025-03-29T01:31:30.335" v="1519" actId="2696"/>
        <pc:sldMkLst>
          <pc:docMk/>
          <pc:sldMk cId="2099229418" sldId="317"/>
        </pc:sldMkLst>
      </pc:sldChg>
      <pc:sldChg chg="modSp del mod ord modShow modNotesTx">
        <pc:chgData name="WOCAV Ankeny" userId="8717743f7ffc3c06" providerId="LiveId" clId="{367F6D5B-153D-4002-943A-09D35C481F20}" dt="2025-04-12T06:45:11.582" v="1828" actId="2696"/>
        <pc:sldMkLst>
          <pc:docMk/>
          <pc:sldMk cId="2391401649" sldId="317"/>
        </pc:sldMkLst>
      </pc:sldChg>
      <pc:sldChg chg="add del mod ord modShow">
        <pc:chgData name="WOCAV Ankeny" userId="8717743f7ffc3c06" providerId="LiveId" clId="{367F6D5B-153D-4002-943A-09D35C481F20}" dt="2025-08-09T03:21:34.238" v="3487" actId="2696"/>
        <pc:sldMkLst>
          <pc:docMk/>
          <pc:sldMk cId="4083951828" sldId="317"/>
        </pc:sldMkLst>
      </pc:sldChg>
      <pc:sldChg chg="mod ord modShow modNotesTx">
        <pc:chgData name="WOCAV Ankeny" userId="8717743f7ffc3c06" providerId="LiveId" clId="{367F6D5B-153D-4002-943A-09D35C481F20}" dt="2025-02-01T08:00:02.103" v="22"/>
        <pc:sldMkLst>
          <pc:docMk/>
          <pc:sldMk cId="786409643" sldId="318"/>
        </pc:sldMkLst>
      </pc:sldChg>
      <pc:sldChg chg="del mod modShow">
        <pc:chgData name="WOCAV Ankeny" userId="8717743f7ffc3c06" providerId="LiveId" clId="{367F6D5B-153D-4002-943A-09D35C481F20}" dt="2025-01-25T05:51:19.953" v="1" actId="2696"/>
        <pc:sldMkLst>
          <pc:docMk/>
          <pc:sldMk cId="787575762" sldId="318"/>
        </pc:sldMkLst>
      </pc:sldChg>
      <pc:sldChg chg="del mod ord modShow">
        <pc:chgData name="WOCAV Ankeny" userId="8717743f7ffc3c06" providerId="LiveId" clId="{367F6D5B-153D-4002-943A-09D35C481F20}" dt="2025-05-10T04:26:49.511" v="2350" actId="2696"/>
        <pc:sldMkLst>
          <pc:docMk/>
          <pc:sldMk cId="1091167830" sldId="320"/>
        </pc:sldMkLst>
      </pc:sldChg>
      <pc:sldChg chg="modSp add mod ord modShow">
        <pc:chgData name="WOCAV Ankeny" userId="8717743f7ffc3c06" providerId="LiveId" clId="{367F6D5B-153D-4002-943A-09D35C481F20}" dt="2025-05-24T03:32:48.167" v="2373"/>
        <pc:sldMkLst>
          <pc:docMk/>
          <pc:sldMk cId="1382726391" sldId="320"/>
        </pc:sldMkLst>
      </pc:sldChg>
      <pc:sldChg chg="del mod modShow">
        <pc:chgData name="WOCAV Ankeny" userId="8717743f7ffc3c06" providerId="LiveId" clId="{367F6D5B-153D-4002-943A-09D35C481F20}" dt="2025-02-08T07:14:01.355" v="264" actId="2696"/>
        <pc:sldMkLst>
          <pc:docMk/>
          <pc:sldMk cId="3452071850" sldId="320"/>
        </pc:sldMkLst>
      </pc:sldChg>
      <pc:sldChg chg="mod ord modShow">
        <pc:chgData name="WOCAV Ankeny" userId="8717743f7ffc3c06" providerId="LiveId" clId="{367F6D5B-153D-4002-943A-09D35C481F20}" dt="2025-04-05T04:50:18.190" v="1631"/>
        <pc:sldMkLst>
          <pc:docMk/>
          <pc:sldMk cId="153835486" sldId="321"/>
        </pc:sldMkLst>
      </pc:sldChg>
      <pc:sldChg chg="del">
        <pc:chgData name="WOCAV Ankeny" userId="8717743f7ffc3c06" providerId="LiveId" clId="{367F6D5B-153D-4002-943A-09D35C481F20}" dt="2025-03-29T01:31:05.832" v="1518" actId="2696"/>
        <pc:sldMkLst>
          <pc:docMk/>
          <pc:sldMk cId="2053204664" sldId="321"/>
        </pc:sldMkLst>
      </pc:sldChg>
      <pc:sldChg chg="del">
        <pc:chgData name="WOCAV Ankeny" userId="8717743f7ffc3c06" providerId="LiveId" clId="{367F6D5B-153D-4002-943A-09D35C481F20}" dt="2025-07-05T02:38:08.776" v="2918" actId="2696"/>
        <pc:sldMkLst>
          <pc:docMk/>
          <pc:sldMk cId="98158865" sldId="323"/>
        </pc:sldMkLst>
      </pc:sldChg>
      <pc:sldChg chg="add mod ord modShow">
        <pc:chgData name="WOCAV Ankeny" userId="8717743f7ffc3c06" providerId="LiveId" clId="{367F6D5B-153D-4002-943A-09D35C481F20}" dt="2025-07-12T18:04:24.930" v="2926"/>
        <pc:sldMkLst>
          <pc:docMk/>
          <pc:sldMk cId="2073759793" sldId="323"/>
        </pc:sldMkLst>
      </pc:sldChg>
      <pc:sldChg chg="add mod ord modShow">
        <pc:chgData name="WOCAV Ankeny" userId="8717743f7ffc3c06" providerId="LiveId" clId="{367F6D5B-153D-4002-943A-09D35C481F20}" dt="2025-04-26T04:55:39.001" v="2024"/>
        <pc:sldMkLst>
          <pc:docMk/>
          <pc:sldMk cId="1396550464" sldId="324"/>
        </pc:sldMkLst>
      </pc:sldChg>
      <pc:sldChg chg="del">
        <pc:chgData name="WOCAV Ankeny" userId="8717743f7ffc3c06" providerId="LiveId" clId="{367F6D5B-153D-4002-943A-09D35C481F20}" dt="2025-04-19T07:26:09.747" v="1908" actId="2696"/>
        <pc:sldMkLst>
          <pc:docMk/>
          <pc:sldMk cId="1532188218" sldId="324"/>
        </pc:sldMkLst>
      </pc:sldChg>
      <pc:sldChg chg="mod ord setBg modShow">
        <pc:chgData name="WOCAV Ankeny" userId="8717743f7ffc3c06" providerId="LiveId" clId="{367F6D5B-153D-4002-943A-09D35C481F20}" dt="2025-03-01T06:14:15.805" v="588"/>
        <pc:sldMkLst>
          <pc:docMk/>
          <pc:sldMk cId="1444967095" sldId="325"/>
        </pc:sldMkLst>
      </pc:sldChg>
      <pc:sldChg chg="del mod modShow">
        <pc:chgData name="WOCAV Ankeny" userId="8717743f7ffc3c06" providerId="LiveId" clId="{367F6D5B-153D-4002-943A-09D35C481F20}" dt="2025-02-22T04:43:10.514" v="465" actId="2696"/>
        <pc:sldMkLst>
          <pc:docMk/>
          <pc:sldMk cId="2941858694" sldId="325"/>
        </pc:sldMkLst>
      </pc:sldChg>
      <pc:sldChg chg="del mod modShow">
        <pc:chgData name="WOCAV Ankeny" userId="8717743f7ffc3c06" providerId="LiveId" clId="{367F6D5B-153D-4002-943A-09D35C481F20}" dt="2025-01-25T05:52:09.930" v="3" actId="2696"/>
        <pc:sldMkLst>
          <pc:docMk/>
          <pc:sldMk cId="1419193386" sldId="326"/>
        </pc:sldMkLst>
      </pc:sldChg>
      <pc:sldChg chg="add mod ord modShow">
        <pc:chgData name="WOCAV Ankeny" userId="8717743f7ffc3c06" providerId="LiveId" clId="{367F6D5B-153D-4002-943A-09D35C481F20}" dt="2025-06-28T06:34:42.052" v="2713"/>
        <pc:sldMkLst>
          <pc:docMk/>
          <pc:sldMk cId="1575817198" sldId="326"/>
        </pc:sldMkLst>
      </pc:sldChg>
      <pc:sldChg chg="addSp delSp modSp del mod ord modShow modNotesTx">
        <pc:chgData name="WOCAV Ankeny" userId="8717743f7ffc3c06" providerId="LiveId" clId="{367F6D5B-153D-4002-943A-09D35C481F20}" dt="2025-06-20T02:14:54.135" v="2699" actId="2696"/>
        <pc:sldMkLst>
          <pc:docMk/>
          <pc:sldMk cId="2220781058" sldId="326"/>
        </pc:sldMkLst>
      </pc:sldChg>
      <pc:sldChg chg="add del mod ord modShow">
        <pc:chgData name="WOCAV Ankeny" userId="8717743f7ffc3c06" providerId="LiveId" clId="{367F6D5B-153D-4002-943A-09D35C481F20}" dt="2025-07-12T18:39:02.898" v="3061" actId="2696"/>
        <pc:sldMkLst>
          <pc:docMk/>
          <pc:sldMk cId="493347712" sldId="328"/>
        </pc:sldMkLst>
      </pc:sldChg>
      <pc:sldChg chg="del mod ord modShow">
        <pc:chgData name="WOCAV Ankeny" userId="8717743f7ffc3c06" providerId="LiveId" clId="{367F6D5B-153D-4002-943A-09D35C481F20}" dt="2025-04-12T06:43:50.662" v="1822" actId="2696"/>
        <pc:sldMkLst>
          <pc:docMk/>
          <pc:sldMk cId="781584182" sldId="328"/>
        </pc:sldMkLst>
      </pc:sldChg>
      <pc:sldChg chg="modSp add mod ord modShow">
        <pc:chgData name="WOCAV Ankeny" userId="8717743f7ffc3c06" providerId="LiveId" clId="{367F6D5B-153D-4002-943A-09D35C481F20}" dt="2025-07-26T16:33:24.781" v="3144"/>
        <pc:sldMkLst>
          <pc:docMk/>
          <pc:sldMk cId="1053424144" sldId="328"/>
        </pc:sldMkLst>
        <pc:spChg chg="mod">
          <ac:chgData name="WOCAV Ankeny" userId="8717743f7ffc3c06" providerId="LiveId" clId="{367F6D5B-153D-4002-943A-09D35C481F20}" dt="2025-07-12T18:39:48.254" v="3065" actId="20577"/>
          <ac:spMkLst>
            <pc:docMk/>
            <pc:sldMk cId="1053424144" sldId="328"/>
            <ac:spMk id="2" creationId="{C296996F-A9EB-3B3B-ADFC-2B4CD25CBF72}"/>
          </ac:spMkLst>
        </pc:spChg>
      </pc:sldChg>
      <pc:sldChg chg="del mod modShow">
        <pc:chgData name="WOCAV Ankeny" userId="8717743f7ffc3c06" providerId="LiveId" clId="{367F6D5B-153D-4002-943A-09D35C481F20}" dt="2025-03-15T03:08:08.740" v="933" actId="2696"/>
        <pc:sldMkLst>
          <pc:docMk/>
          <pc:sldMk cId="3811232012" sldId="328"/>
        </pc:sldMkLst>
      </pc:sldChg>
      <pc:sldChg chg="add mod ord modShow modNotesTx">
        <pc:chgData name="WOCAV Ankeny" userId="8717743f7ffc3c06" providerId="LiveId" clId="{367F6D5B-153D-4002-943A-09D35C481F20}" dt="2025-07-05T02:29:48.370" v="2841"/>
        <pc:sldMkLst>
          <pc:docMk/>
          <pc:sldMk cId="77910076" sldId="329"/>
        </pc:sldMkLst>
      </pc:sldChg>
      <pc:sldChg chg="del">
        <pc:chgData name="WOCAV Ankeny" userId="8717743f7ffc3c06" providerId="LiveId" clId="{367F6D5B-153D-4002-943A-09D35C481F20}" dt="2025-06-28T06:42:33.123" v="2820" actId="2696"/>
        <pc:sldMkLst>
          <pc:docMk/>
          <pc:sldMk cId="3667522742" sldId="329"/>
        </pc:sldMkLst>
      </pc:sldChg>
      <pc:sldChg chg="del">
        <pc:chgData name="WOCAV Ankeny" userId="8717743f7ffc3c06" providerId="LiveId" clId="{367F6D5B-153D-4002-943A-09D35C481F20}" dt="2025-05-03T04:52:11.547" v="2237" actId="2696"/>
        <pc:sldMkLst>
          <pc:docMk/>
          <pc:sldMk cId="3558893059" sldId="330"/>
        </pc:sldMkLst>
      </pc:sldChg>
      <pc:sldChg chg="add mod ord modShow">
        <pc:chgData name="WOCAV Ankeny" userId="8717743f7ffc3c06" providerId="LiveId" clId="{367F6D5B-153D-4002-943A-09D35C481F20}" dt="2025-05-10T04:03:08.224" v="2254"/>
        <pc:sldMkLst>
          <pc:docMk/>
          <pc:sldMk cId="3901704633" sldId="330"/>
        </pc:sldMkLst>
      </pc:sldChg>
      <pc:sldChg chg="mod ord modShow modNotesTx">
        <pc:chgData name="WOCAV Ankeny" userId="8717743f7ffc3c06" providerId="LiveId" clId="{367F6D5B-153D-4002-943A-09D35C481F20}" dt="2025-03-15T03:05:59.574" v="854"/>
        <pc:sldMkLst>
          <pc:docMk/>
          <pc:sldMk cId="3267035032" sldId="331"/>
        </pc:sldMkLst>
      </pc:sldChg>
      <pc:sldChg chg="del mod modShow">
        <pc:chgData name="WOCAV Ankeny" userId="8717743f7ffc3c06" providerId="LiveId" clId="{367F6D5B-153D-4002-943A-09D35C481F20}" dt="2025-03-08T05:05:12.843" v="845" actId="2696"/>
        <pc:sldMkLst>
          <pc:docMk/>
          <pc:sldMk cId="4170969471" sldId="331"/>
        </pc:sldMkLst>
      </pc:sldChg>
      <pc:sldChg chg="del">
        <pc:chgData name="WOCAV Ankeny" userId="8717743f7ffc3c06" providerId="LiveId" clId="{367F6D5B-153D-4002-943A-09D35C481F20}" dt="2025-03-22T05:33:43.184" v="1322" actId="2696"/>
        <pc:sldMkLst>
          <pc:docMk/>
          <pc:sldMk cId="3275652224" sldId="332"/>
        </pc:sldMkLst>
      </pc:sldChg>
      <pc:sldChg chg="modSp mod ord modShow">
        <pc:chgData name="WOCAV Ankeny" userId="8717743f7ffc3c06" providerId="LiveId" clId="{367F6D5B-153D-4002-943A-09D35C481F20}" dt="2025-07-26T16:33:24.781" v="3144"/>
        <pc:sldMkLst>
          <pc:docMk/>
          <pc:sldMk cId="3465098728" sldId="332"/>
        </pc:sldMkLst>
        <pc:spChg chg="mod">
          <ac:chgData name="WOCAV Ankeny" userId="8717743f7ffc3c06" providerId="LiveId" clId="{367F6D5B-153D-4002-943A-09D35C481F20}" dt="2025-07-12T18:35:24.807" v="3015" actId="20577"/>
          <ac:spMkLst>
            <pc:docMk/>
            <pc:sldMk cId="3465098728" sldId="332"/>
            <ac:spMk id="2" creationId="{169C2368-047D-5DEA-726F-07FD68038829}"/>
          </ac:spMkLst>
        </pc:spChg>
        <pc:spChg chg="mod">
          <ac:chgData name="WOCAV Ankeny" userId="8717743f7ffc3c06" providerId="LiveId" clId="{367F6D5B-153D-4002-943A-09D35C481F20}" dt="2025-07-12T18:36:31.098" v="3043" actId="313"/>
          <ac:spMkLst>
            <pc:docMk/>
            <pc:sldMk cId="3465098728" sldId="332"/>
            <ac:spMk id="3" creationId="{3D54F872-C145-F8BC-F02C-B8AE021C0C00}"/>
          </ac:spMkLst>
        </pc:spChg>
        <pc:spChg chg="mod">
          <ac:chgData name="WOCAV Ankeny" userId="8717743f7ffc3c06" providerId="LiveId" clId="{367F6D5B-153D-4002-943A-09D35C481F20}" dt="2025-07-12T18:38:23.752" v="3059" actId="20577"/>
          <ac:spMkLst>
            <pc:docMk/>
            <pc:sldMk cId="3465098728" sldId="332"/>
            <ac:spMk id="9" creationId="{ADECE235-3F67-D0A3-512D-EC641FE873C8}"/>
          </ac:spMkLst>
        </pc:spChg>
      </pc:sldChg>
      <pc:sldChg chg="add mod ord setBg modShow">
        <pc:chgData name="WOCAV Ankeny" userId="8717743f7ffc3c06" providerId="LiveId" clId="{367F6D5B-153D-4002-943A-09D35C481F20}" dt="2025-07-05T02:29:48.370" v="2841"/>
        <pc:sldMkLst>
          <pc:docMk/>
          <pc:sldMk cId="315182427" sldId="333"/>
        </pc:sldMkLst>
      </pc:sldChg>
      <pc:sldChg chg="del">
        <pc:chgData name="WOCAV Ankeny" userId="8717743f7ffc3c06" providerId="LiveId" clId="{367F6D5B-153D-4002-943A-09D35C481F20}" dt="2025-06-28T06:41:30.248" v="2817" actId="2696"/>
        <pc:sldMkLst>
          <pc:docMk/>
          <pc:sldMk cId="3722932180" sldId="333"/>
        </pc:sldMkLst>
      </pc:sldChg>
      <pc:sldChg chg="add mod ord modShow">
        <pc:chgData name="WOCAV Ankeny" userId="8717743f7ffc3c06" providerId="LiveId" clId="{367F6D5B-153D-4002-943A-09D35C481F20}" dt="2025-07-05T02:29:48.370" v="2841"/>
        <pc:sldMkLst>
          <pc:docMk/>
          <pc:sldMk cId="249623045" sldId="334"/>
        </pc:sldMkLst>
      </pc:sldChg>
      <pc:sldChg chg="del mod modShow">
        <pc:chgData name="WOCAV Ankeny" userId="8717743f7ffc3c06" providerId="LiveId" clId="{367F6D5B-153D-4002-943A-09D35C481F20}" dt="2025-02-15T07:16:08.498" v="374" actId="2696"/>
        <pc:sldMkLst>
          <pc:docMk/>
          <pc:sldMk cId="1047602596" sldId="334"/>
        </pc:sldMkLst>
      </pc:sldChg>
      <pc:sldChg chg="del mod ord modShow modNotesTx">
        <pc:chgData name="WOCAV Ankeny" userId="8717743f7ffc3c06" providerId="LiveId" clId="{367F6D5B-153D-4002-943A-09D35C481F20}" dt="2025-06-28T06:44:08.546" v="2824" actId="2696"/>
        <pc:sldMkLst>
          <pc:docMk/>
          <pc:sldMk cId="2923180339" sldId="334"/>
        </pc:sldMkLst>
      </pc:sldChg>
      <pc:sldChg chg="del mod modShow">
        <pc:chgData name="WOCAV Ankeny" userId="8717743f7ffc3c06" providerId="LiveId" clId="{367F6D5B-153D-4002-943A-09D35C481F20}" dt="2025-03-08T05:04:21.658" v="841" actId="2696"/>
        <pc:sldMkLst>
          <pc:docMk/>
          <pc:sldMk cId="2410534945" sldId="335"/>
        </pc:sldMkLst>
      </pc:sldChg>
      <pc:sldChg chg="mod ord modShow">
        <pc:chgData name="WOCAV Ankeny" userId="8717743f7ffc3c06" providerId="LiveId" clId="{367F6D5B-153D-4002-943A-09D35C481F20}" dt="2025-03-15T03:05:59.574" v="854"/>
        <pc:sldMkLst>
          <pc:docMk/>
          <pc:sldMk cId="2969073811" sldId="335"/>
        </pc:sldMkLst>
      </pc:sldChg>
      <pc:sldChg chg="mod ord modShow modNotesTx">
        <pc:chgData name="WOCAV Ankeny" userId="8717743f7ffc3c06" providerId="LiveId" clId="{367F6D5B-153D-4002-943A-09D35C481F20}" dt="2025-02-08T06:39:42.854" v="141"/>
        <pc:sldMkLst>
          <pc:docMk/>
          <pc:sldMk cId="4119589526" sldId="336"/>
        </pc:sldMkLst>
      </pc:sldChg>
      <pc:sldChg chg="del mod modShow">
        <pc:chgData name="WOCAV Ankeny" userId="8717743f7ffc3c06" providerId="LiveId" clId="{367F6D5B-153D-4002-943A-09D35C481F20}" dt="2025-02-01T15:47:57.219" v="90" actId="2696"/>
        <pc:sldMkLst>
          <pc:docMk/>
          <pc:sldMk cId="4179809740" sldId="336"/>
        </pc:sldMkLst>
      </pc:sldChg>
      <pc:sldChg chg="del">
        <pc:chgData name="WOCAV Ankeny" userId="8717743f7ffc3c06" providerId="LiveId" clId="{367F6D5B-153D-4002-943A-09D35C481F20}" dt="2025-05-31T15:06:50.311" v="2606" actId="2696"/>
        <pc:sldMkLst>
          <pc:docMk/>
          <pc:sldMk cId="427052618" sldId="337"/>
        </pc:sldMkLst>
      </pc:sldChg>
      <pc:sldChg chg="add mod ord modShow">
        <pc:chgData name="WOCAV Ankeny" userId="8717743f7ffc3c06" providerId="LiveId" clId="{367F6D5B-153D-4002-943A-09D35C481F20}" dt="2025-06-20T02:11:59.054" v="2618"/>
        <pc:sldMkLst>
          <pc:docMk/>
          <pc:sldMk cId="1623561360" sldId="337"/>
        </pc:sldMkLst>
      </pc:sldChg>
      <pc:sldChg chg="add mod ord modShow">
        <pc:chgData name="WOCAV Ankeny" userId="8717743f7ffc3c06" providerId="LiveId" clId="{367F6D5B-153D-4002-943A-09D35C481F20}" dt="2025-06-28T06:34:42.052" v="2713"/>
        <pc:sldMkLst>
          <pc:docMk/>
          <pc:sldMk cId="405809452" sldId="338"/>
        </pc:sldMkLst>
      </pc:sldChg>
      <pc:sldChg chg="del">
        <pc:chgData name="WOCAV Ankeny" userId="8717743f7ffc3c06" providerId="LiveId" clId="{367F6D5B-153D-4002-943A-09D35C481F20}" dt="2025-06-20T02:14:15.460" v="2695" actId="2696"/>
        <pc:sldMkLst>
          <pc:docMk/>
          <pc:sldMk cId="1768239649" sldId="338"/>
        </pc:sldMkLst>
      </pc:sldChg>
      <pc:sldChg chg="add del mod ord modShow">
        <pc:chgData name="WOCAV Ankeny" userId="8717743f7ffc3c06" providerId="LiveId" clId="{367F6D5B-153D-4002-943A-09D35C481F20}" dt="2025-05-31T15:06:07.590" v="2600" actId="2696"/>
        <pc:sldMkLst>
          <pc:docMk/>
          <pc:sldMk cId="1129165302" sldId="339"/>
        </pc:sldMkLst>
      </pc:sldChg>
      <pc:sldChg chg="add mod ord modShow">
        <pc:chgData name="WOCAV Ankeny" userId="8717743f7ffc3c06" providerId="LiveId" clId="{367F6D5B-153D-4002-943A-09D35C481F20}" dt="2025-06-20T02:11:59.054" v="2618"/>
        <pc:sldMkLst>
          <pc:docMk/>
          <pc:sldMk cId="2323102226" sldId="339"/>
        </pc:sldMkLst>
      </pc:sldChg>
      <pc:sldChg chg="del mod modShow">
        <pc:chgData name="WOCAV Ankeny" userId="8717743f7ffc3c06" providerId="LiveId" clId="{367F6D5B-153D-4002-943A-09D35C481F20}" dt="2025-02-15T07:14:32.875" v="366" actId="2696"/>
        <pc:sldMkLst>
          <pc:docMk/>
          <pc:sldMk cId="3046730038" sldId="339"/>
        </pc:sldMkLst>
      </pc:sldChg>
      <pc:sldChg chg="del mod ord modShow">
        <pc:chgData name="WOCAV Ankeny" userId="8717743f7ffc3c06" providerId="LiveId" clId="{367F6D5B-153D-4002-943A-09D35C481F20}" dt="2025-04-05T05:02:08.651" v="1688" actId="2696"/>
        <pc:sldMkLst>
          <pc:docMk/>
          <pc:sldMk cId="3482527470" sldId="339"/>
        </pc:sldMkLst>
      </pc:sldChg>
      <pc:sldChg chg="mod ord modShow">
        <pc:chgData name="WOCAV Ankeny" userId="8717743f7ffc3c06" providerId="LiveId" clId="{367F6D5B-153D-4002-943A-09D35C481F20}" dt="2025-02-22T04:26:06.563" v="387"/>
        <pc:sldMkLst>
          <pc:docMk/>
          <pc:sldMk cId="775101035" sldId="340"/>
        </pc:sldMkLst>
      </pc:sldChg>
      <pc:sldChg chg="del mod modShow">
        <pc:chgData name="WOCAV Ankeny" userId="8717743f7ffc3c06" providerId="LiveId" clId="{367F6D5B-153D-4002-943A-09D35C481F20}" dt="2025-02-15T07:14:55.861" v="368" actId="2696"/>
        <pc:sldMkLst>
          <pc:docMk/>
          <pc:sldMk cId="3476044306" sldId="340"/>
        </pc:sldMkLst>
      </pc:sldChg>
      <pc:sldChg chg="del mod ord modShow modNotesTx">
        <pc:chgData name="WOCAV Ankeny" userId="8717743f7ffc3c06" providerId="LiveId" clId="{367F6D5B-153D-4002-943A-09D35C481F20}" dt="2025-03-22T05:37:03.993" v="1332" actId="2696"/>
        <pc:sldMkLst>
          <pc:docMk/>
          <pc:sldMk cId="333883292" sldId="341"/>
        </pc:sldMkLst>
      </pc:sldChg>
      <pc:sldChg chg="add mod ord modShow">
        <pc:chgData name="WOCAV Ankeny" userId="8717743f7ffc3c06" providerId="LiveId" clId="{367F6D5B-153D-4002-943A-09D35C481F20}" dt="2025-07-05T02:29:48.370" v="2841"/>
        <pc:sldMkLst>
          <pc:docMk/>
          <pc:sldMk cId="1052463847" sldId="341"/>
        </pc:sldMkLst>
      </pc:sldChg>
      <pc:sldChg chg="del mod modShow">
        <pc:chgData name="WOCAV Ankeny" userId="8717743f7ffc3c06" providerId="LiveId" clId="{367F6D5B-153D-4002-943A-09D35C481F20}" dt="2025-02-15T07:15:21.756" v="370" actId="2696"/>
        <pc:sldMkLst>
          <pc:docMk/>
          <pc:sldMk cId="2106901342" sldId="341"/>
        </pc:sldMkLst>
      </pc:sldChg>
      <pc:sldChg chg="modSp del mod ord modShow">
        <pc:chgData name="WOCAV Ankeny" userId="8717743f7ffc3c06" providerId="LiveId" clId="{367F6D5B-153D-4002-943A-09D35C481F20}" dt="2025-06-28T06:44:41.049" v="2827" actId="2696"/>
        <pc:sldMkLst>
          <pc:docMk/>
          <pc:sldMk cId="3717923471" sldId="341"/>
        </pc:sldMkLst>
      </pc:sldChg>
      <pc:sldChg chg="del">
        <pc:chgData name="WOCAV Ankeny" userId="8717743f7ffc3c06" providerId="LiveId" clId="{367F6D5B-153D-4002-943A-09D35C481F20}" dt="2025-04-05T05:02:26.653" v="1690" actId="2696"/>
        <pc:sldMkLst>
          <pc:docMk/>
          <pc:sldMk cId="2067498301" sldId="342"/>
        </pc:sldMkLst>
      </pc:sldChg>
      <pc:sldChg chg="modSp add mod ord modShow modNotesTx">
        <pc:chgData name="WOCAV Ankeny" userId="8717743f7ffc3c06" providerId="LiveId" clId="{367F6D5B-153D-4002-943A-09D35C481F20}" dt="2025-04-12T06:42:00.030" v="1751"/>
        <pc:sldMkLst>
          <pc:docMk/>
          <pc:sldMk cId="3614145382" sldId="342"/>
        </pc:sldMkLst>
      </pc:sldChg>
      <pc:sldChg chg="del mod ord modShow">
        <pc:chgData name="WOCAV Ankeny" userId="8717743f7ffc3c06" providerId="LiveId" clId="{367F6D5B-153D-4002-943A-09D35C481F20}" dt="2025-05-03T04:48:54.230" v="2211" actId="2696"/>
        <pc:sldMkLst>
          <pc:docMk/>
          <pc:sldMk cId="2953970441" sldId="343"/>
        </pc:sldMkLst>
      </pc:sldChg>
      <pc:sldChg chg="add mod ord modShow">
        <pc:chgData name="WOCAV Ankeny" userId="8717743f7ffc3c06" providerId="LiveId" clId="{367F6D5B-153D-4002-943A-09D35C481F20}" dt="2025-05-10T04:03:08.224" v="2254"/>
        <pc:sldMkLst>
          <pc:docMk/>
          <pc:sldMk cId="3758487905" sldId="343"/>
        </pc:sldMkLst>
      </pc:sldChg>
      <pc:sldChg chg="del">
        <pc:chgData name="WOCAV Ankeny" userId="8717743f7ffc3c06" providerId="LiveId" clId="{367F6D5B-153D-4002-943A-09D35C481F20}" dt="2025-03-22T05:34:05.202" v="1324" actId="2696"/>
        <pc:sldMkLst>
          <pc:docMk/>
          <pc:sldMk cId="4015586660" sldId="343"/>
        </pc:sldMkLst>
      </pc:sldChg>
      <pc:sldChg chg="addSp delSp mod ord modShow modNotesTx">
        <pc:chgData name="WOCAV Ankeny" userId="8717743f7ffc3c06" providerId="LiveId" clId="{367F6D5B-153D-4002-943A-09D35C481F20}" dt="2025-02-22T04:26:06.563" v="387"/>
        <pc:sldMkLst>
          <pc:docMk/>
          <pc:sldMk cId="522018915" sldId="344"/>
        </pc:sldMkLst>
      </pc:sldChg>
      <pc:sldChg chg="del mod modShow">
        <pc:chgData name="WOCAV Ankeny" userId="8717743f7ffc3c06" providerId="LiveId" clId="{367F6D5B-153D-4002-943A-09D35C481F20}" dt="2025-02-15T07:15:42.939" v="372" actId="2696"/>
        <pc:sldMkLst>
          <pc:docMk/>
          <pc:sldMk cId="1874990531" sldId="344"/>
        </pc:sldMkLst>
      </pc:sldChg>
      <pc:sldChg chg="add mod ord modShow">
        <pc:chgData name="WOCAV Ankeny" userId="8717743f7ffc3c06" providerId="LiveId" clId="{367F6D5B-153D-4002-943A-09D35C481F20}" dt="2025-05-03T04:35:18.870" v="2130"/>
        <pc:sldMkLst>
          <pc:docMk/>
          <pc:sldMk cId="1147338527" sldId="346"/>
        </pc:sldMkLst>
      </pc:sldChg>
      <pc:sldChg chg="del">
        <pc:chgData name="WOCAV Ankeny" userId="8717743f7ffc3c06" providerId="LiveId" clId="{367F6D5B-153D-4002-943A-09D35C481F20}" dt="2025-04-26T04:58:01.400" v="2108" actId="2696"/>
        <pc:sldMkLst>
          <pc:docMk/>
          <pc:sldMk cId="1422616014" sldId="346"/>
        </pc:sldMkLst>
      </pc:sldChg>
      <pc:sldChg chg="modSp mod ord modShow">
        <pc:chgData name="WOCAV Ankeny" userId="8717743f7ffc3c06" providerId="LiveId" clId="{367F6D5B-153D-4002-943A-09D35C481F20}" dt="2025-03-15T03:05:59.574" v="854"/>
        <pc:sldMkLst>
          <pc:docMk/>
          <pc:sldMk cId="441471052" sldId="347"/>
        </pc:sldMkLst>
      </pc:sldChg>
      <pc:sldChg chg="del mod modShow">
        <pc:chgData name="WOCAV Ankeny" userId="8717743f7ffc3c06" providerId="LiveId" clId="{367F6D5B-153D-4002-943A-09D35C481F20}" dt="2025-03-08T05:08:46.363" v="849" actId="2696"/>
        <pc:sldMkLst>
          <pc:docMk/>
          <pc:sldMk cId="1535101857" sldId="347"/>
        </pc:sldMkLst>
      </pc:sldChg>
      <pc:sldChg chg="del">
        <pc:chgData name="WOCAV Ankeny" userId="8717743f7ffc3c06" providerId="LiveId" clId="{367F6D5B-153D-4002-943A-09D35C481F20}" dt="2025-07-05T02:38:36.802" v="2920" actId="2696"/>
        <pc:sldMkLst>
          <pc:docMk/>
          <pc:sldMk cId="2198732189" sldId="349"/>
        </pc:sldMkLst>
      </pc:sldChg>
      <pc:sldChg chg="add mod ord modShow">
        <pc:chgData name="WOCAV Ankeny" userId="8717743f7ffc3c06" providerId="LiveId" clId="{367F6D5B-153D-4002-943A-09D35C481F20}" dt="2025-07-12T18:04:24.930" v="2926"/>
        <pc:sldMkLst>
          <pc:docMk/>
          <pc:sldMk cId="3236503781" sldId="349"/>
        </pc:sldMkLst>
      </pc:sldChg>
      <pc:sldChg chg="del">
        <pc:chgData name="WOCAV Ankeny" userId="8717743f7ffc3c06" providerId="LiveId" clId="{367F6D5B-153D-4002-943A-09D35C481F20}" dt="2025-05-10T04:26:28.232" v="2348" actId="2696"/>
        <pc:sldMkLst>
          <pc:docMk/>
          <pc:sldMk cId="3074540558" sldId="350"/>
        </pc:sldMkLst>
      </pc:sldChg>
      <pc:sldChg chg="add mod ord modShow">
        <pc:chgData name="WOCAV Ankeny" userId="8717743f7ffc3c06" providerId="LiveId" clId="{367F6D5B-153D-4002-943A-09D35C481F20}" dt="2025-05-24T03:32:48.167" v="2373"/>
        <pc:sldMkLst>
          <pc:docMk/>
          <pc:sldMk cId="4114942510" sldId="350"/>
        </pc:sldMkLst>
      </pc:sldChg>
      <pc:sldChg chg="addSp delSp del mod ord modShow modNotesTx">
        <pc:chgData name="WOCAV Ankeny" userId="8717743f7ffc3c06" providerId="LiveId" clId="{367F6D5B-153D-4002-943A-09D35C481F20}" dt="2025-05-24T03:46:18.716" v="2536" actId="2696"/>
        <pc:sldMkLst>
          <pc:docMk/>
          <pc:sldMk cId="1374621983" sldId="351"/>
        </pc:sldMkLst>
      </pc:sldChg>
      <pc:sldChg chg="add mod ord modShow">
        <pc:chgData name="WOCAV Ankeny" userId="8717743f7ffc3c06" providerId="LiveId" clId="{367F6D5B-153D-4002-943A-09D35C481F20}" dt="2025-05-31T15:04:21.824" v="2554"/>
        <pc:sldMkLst>
          <pc:docMk/>
          <pc:sldMk cId="2317530080" sldId="351"/>
        </pc:sldMkLst>
      </pc:sldChg>
      <pc:sldChg chg="del">
        <pc:chgData name="WOCAV Ankeny" userId="8717743f7ffc3c06" providerId="LiveId" clId="{367F6D5B-153D-4002-943A-09D35C481F20}" dt="2025-03-01T06:18:11.112" v="662" actId="2696"/>
        <pc:sldMkLst>
          <pc:docMk/>
          <pc:sldMk cId="4029949320" sldId="351"/>
        </pc:sldMkLst>
      </pc:sldChg>
      <pc:sldChg chg="add mod ord modShow">
        <pc:chgData name="WOCAV Ankeny" userId="8717743f7ffc3c06" providerId="LiveId" clId="{367F6D5B-153D-4002-943A-09D35C481F20}" dt="2025-04-26T04:55:39.001" v="2024"/>
        <pc:sldMkLst>
          <pc:docMk/>
          <pc:sldMk cId="974127980" sldId="352"/>
        </pc:sldMkLst>
      </pc:sldChg>
      <pc:sldChg chg="del mod modShow">
        <pc:chgData name="WOCAV Ankeny" userId="8717743f7ffc3c06" providerId="LiveId" clId="{367F6D5B-153D-4002-943A-09D35C481F20}" dt="2025-01-25T05:53:44.695" v="8" actId="2696"/>
        <pc:sldMkLst>
          <pc:docMk/>
          <pc:sldMk cId="1193078878" sldId="352"/>
        </pc:sldMkLst>
      </pc:sldChg>
      <pc:sldChg chg="del mod ord modShow">
        <pc:chgData name="WOCAV Ankeny" userId="8717743f7ffc3c06" providerId="LiveId" clId="{367F6D5B-153D-4002-943A-09D35C481F20}" dt="2025-04-19T07:26:48.750" v="1910" actId="2696"/>
        <pc:sldMkLst>
          <pc:docMk/>
          <pc:sldMk cId="2025926859" sldId="352"/>
        </pc:sldMkLst>
      </pc:sldChg>
      <pc:sldChg chg="modSp add mod ord modShow">
        <pc:chgData name="WOCAV Ankeny" userId="8717743f7ffc3c06" providerId="LiveId" clId="{367F6D5B-153D-4002-943A-09D35C481F20}" dt="2025-08-02T13:46:49.381" v="3362"/>
        <pc:sldMkLst>
          <pc:docMk/>
          <pc:sldMk cId="788775430" sldId="354"/>
        </pc:sldMkLst>
        <pc:spChg chg="mod">
          <ac:chgData name="WOCAV Ankeny" userId="8717743f7ffc3c06" providerId="LiveId" clId="{367F6D5B-153D-4002-943A-09D35C481F20}" dt="2025-07-26T19:45:54.021" v="3300" actId="20577"/>
          <ac:spMkLst>
            <pc:docMk/>
            <pc:sldMk cId="788775430" sldId="354"/>
            <ac:spMk id="2" creationId="{169C2368-047D-5DEA-726F-07FD68038829}"/>
          </ac:spMkLst>
        </pc:spChg>
        <pc:spChg chg="mod">
          <ac:chgData name="WOCAV Ankeny" userId="8717743f7ffc3c06" providerId="LiveId" clId="{367F6D5B-153D-4002-943A-09D35C481F20}" dt="2025-07-26T19:46:35.563" v="3305"/>
          <ac:spMkLst>
            <pc:docMk/>
            <pc:sldMk cId="788775430" sldId="354"/>
            <ac:spMk id="3" creationId="{3D54F872-C145-F8BC-F02C-B8AE021C0C00}"/>
          </ac:spMkLst>
        </pc:spChg>
      </pc:sldChg>
      <pc:sldChg chg="del mod ord modShow">
        <pc:chgData name="WOCAV Ankeny" userId="8717743f7ffc3c06" providerId="LiveId" clId="{367F6D5B-153D-4002-943A-09D35C481F20}" dt="2025-03-01T06:17:48.852" v="660" actId="2696"/>
        <pc:sldMkLst>
          <pc:docMk/>
          <pc:sldMk cId="3350483086" sldId="354"/>
        </pc:sldMkLst>
      </pc:sldChg>
      <pc:sldChg chg="del mod ord modShow">
        <pc:chgData name="WOCAV Ankeny" userId="8717743f7ffc3c06" providerId="LiveId" clId="{367F6D5B-153D-4002-943A-09D35C481F20}" dt="2025-07-05T02:37:31.618" v="2914" actId="2696"/>
        <pc:sldMkLst>
          <pc:docMk/>
          <pc:sldMk cId="3940827963" sldId="354"/>
        </pc:sldMkLst>
      </pc:sldChg>
      <pc:sldChg chg="del mod modShow">
        <pc:chgData name="WOCAV Ankeny" userId="8717743f7ffc3c06" providerId="LiveId" clId="{367F6D5B-153D-4002-943A-09D35C481F20}" dt="2025-02-08T07:07:31.460" v="233" actId="2696"/>
        <pc:sldMkLst>
          <pc:docMk/>
          <pc:sldMk cId="4137412605" sldId="354"/>
        </pc:sldMkLst>
      </pc:sldChg>
      <pc:sldChg chg="add mod ord modShow">
        <pc:chgData name="WOCAV Ankeny" userId="8717743f7ffc3c06" providerId="LiveId" clId="{367F6D5B-153D-4002-943A-09D35C481F20}" dt="2025-06-28T06:34:42.052" v="2713"/>
        <pc:sldMkLst>
          <pc:docMk/>
          <pc:sldMk cId="2004364864" sldId="355"/>
        </pc:sldMkLst>
      </pc:sldChg>
      <pc:sldChg chg="del">
        <pc:chgData name="WOCAV Ankeny" userId="8717743f7ffc3c06" providerId="LiveId" clId="{367F6D5B-153D-4002-943A-09D35C481F20}" dt="2025-03-29T01:32:11.182" v="1521" actId="2696"/>
        <pc:sldMkLst>
          <pc:docMk/>
          <pc:sldMk cId="3517864867" sldId="355"/>
        </pc:sldMkLst>
      </pc:sldChg>
      <pc:sldChg chg="del mod ord modShow">
        <pc:chgData name="WOCAV Ankeny" userId="8717743f7ffc3c06" providerId="LiveId" clId="{367F6D5B-153D-4002-943A-09D35C481F20}" dt="2025-06-20T02:15:52.165" v="2703" actId="2696"/>
        <pc:sldMkLst>
          <pc:docMk/>
          <pc:sldMk cId="3728614737" sldId="355"/>
        </pc:sldMkLst>
      </pc:sldChg>
      <pc:sldChg chg="mod ord modShow">
        <pc:chgData name="WOCAV Ankeny" userId="8717743f7ffc3c06" providerId="LiveId" clId="{367F6D5B-153D-4002-943A-09D35C481F20}" dt="2025-02-01T08:00:02.103" v="22"/>
        <pc:sldMkLst>
          <pc:docMk/>
          <pc:sldMk cId="360295951" sldId="357"/>
        </pc:sldMkLst>
      </pc:sldChg>
      <pc:sldChg chg="del mod modShow">
        <pc:chgData name="WOCAV Ankeny" userId="8717743f7ffc3c06" providerId="LiveId" clId="{367F6D5B-153D-4002-943A-09D35C481F20}" dt="2025-01-25T05:52:52.863" v="6" actId="2696"/>
        <pc:sldMkLst>
          <pc:docMk/>
          <pc:sldMk cId="1123874545" sldId="357"/>
        </pc:sldMkLst>
      </pc:sldChg>
      <pc:sldChg chg="del">
        <pc:chgData name="WOCAV Ankeny" userId="8717743f7ffc3c06" providerId="LiveId" clId="{367F6D5B-153D-4002-943A-09D35C481F20}" dt="2025-03-29T01:31:53.928" v="1520" actId="2696"/>
        <pc:sldMkLst>
          <pc:docMk/>
          <pc:sldMk cId="1729949330" sldId="359"/>
        </pc:sldMkLst>
      </pc:sldChg>
      <pc:sldChg chg="add mod ord modShow">
        <pc:chgData name="WOCAV Ankeny" userId="8717743f7ffc3c06" providerId="LiveId" clId="{367F6D5B-153D-4002-943A-09D35C481F20}" dt="2025-06-28T06:34:42.052" v="2713"/>
        <pc:sldMkLst>
          <pc:docMk/>
          <pc:sldMk cId="2241356722" sldId="359"/>
        </pc:sldMkLst>
      </pc:sldChg>
      <pc:sldChg chg="del mod ord modShow">
        <pc:chgData name="WOCAV Ankeny" userId="8717743f7ffc3c06" providerId="LiveId" clId="{367F6D5B-153D-4002-943A-09D35C481F20}" dt="2025-06-20T02:15:24.052" v="2701" actId="2696"/>
        <pc:sldMkLst>
          <pc:docMk/>
          <pc:sldMk cId="2662862505" sldId="359"/>
        </pc:sldMkLst>
      </pc:sldChg>
      <pc:sldChg chg="mod ord modShow">
        <pc:chgData name="WOCAV Ankeny" userId="8717743f7ffc3c06" providerId="LiveId" clId="{367F6D5B-153D-4002-943A-09D35C481F20}" dt="2025-03-01T06:14:15.805" v="588"/>
        <pc:sldMkLst>
          <pc:docMk/>
          <pc:sldMk cId="3019647691" sldId="362"/>
        </pc:sldMkLst>
      </pc:sldChg>
      <pc:sldChg chg="del mod modShow">
        <pc:chgData name="WOCAV Ankeny" userId="8717743f7ffc3c06" providerId="LiveId" clId="{367F6D5B-153D-4002-943A-09D35C481F20}" dt="2025-02-22T04:46:11.792" v="470" actId="2696"/>
        <pc:sldMkLst>
          <pc:docMk/>
          <pc:sldMk cId="4025854596" sldId="362"/>
        </pc:sldMkLst>
      </pc:sldChg>
      <pc:sldChg chg="modSp add mod ord modShow modNotesTx">
        <pc:chgData name="WOCAV Ankeny" userId="8717743f7ffc3c06" providerId="LiveId" clId="{367F6D5B-153D-4002-943A-09D35C481F20}" dt="2025-05-31T15:04:21.824" v="2554"/>
        <pc:sldMkLst>
          <pc:docMk/>
          <pc:sldMk cId="1826671209" sldId="363"/>
        </pc:sldMkLst>
      </pc:sldChg>
      <pc:sldChg chg="del">
        <pc:chgData name="WOCAV Ankeny" userId="8717743f7ffc3c06" providerId="LiveId" clId="{367F6D5B-153D-4002-943A-09D35C481F20}" dt="2025-05-24T03:45:35.106" v="2532" actId="2696"/>
        <pc:sldMkLst>
          <pc:docMk/>
          <pc:sldMk cId="2556829607" sldId="363"/>
        </pc:sldMkLst>
      </pc:sldChg>
      <pc:sldChg chg="modSp add mod ord modShow">
        <pc:chgData name="WOCAV Ankeny" userId="8717743f7ffc3c06" providerId="LiveId" clId="{367F6D5B-153D-4002-943A-09D35C481F20}" dt="2025-05-24T03:32:48.167" v="2373"/>
        <pc:sldMkLst>
          <pc:docMk/>
          <pc:sldMk cId="1435447319" sldId="364"/>
        </pc:sldMkLst>
      </pc:sldChg>
      <pc:sldChg chg="del">
        <pc:chgData name="WOCAV Ankeny" userId="8717743f7ffc3c06" providerId="LiveId" clId="{367F6D5B-153D-4002-943A-09D35C481F20}" dt="2025-05-10T04:27:17.121" v="2352" actId="2696"/>
        <pc:sldMkLst>
          <pc:docMk/>
          <pc:sldMk cId="3343568979" sldId="364"/>
        </pc:sldMkLst>
      </pc:sldChg>
      <pc:sldChg chg="mod ord modShow modNotesTx">
        <pc:chgData name="WOCAV Ankeny" userId="8717743f7ffc3c06" providerId="LiveId" clId="{367F6D5B-153D-4002-943A-09D35C481F20}" dt="2025-03-08T04:53:56.557" v="682"/>
        <pc:sldMkLst>
          <pc:docMk/>
          <pc:sldMk cId="541993709" sldId="366"/>
        </pc:sldMkLst>
      </pc:sldChg>
      <pc:sldChg chg="del">
        <pc:chgData name="WOCAV Ankeny" userId="8717743f7ffc3c06" providerId="LiveId" clId="{367F6D5B-153D-4002-943A-09D35C481F20}" dt="2025-03-01T06:18:41.471" v="664" actId="2696"/>
        <pc:sldMkLst>
          <pc:docMk/>
          <pc:sldMk cId="2247475124" sldId="366"/>
        </pc:sldMkLst>
      </pc:sldChg>
      <pc:sldChg chg="add mod ord modShow">
        <pc:chgData name="WOCAV Ankeny" userId="8717743f7ffc3c06" providerId="LiveId" clId="{367F6D5B-153D-4002-943A-09D35C481F20}" dt="2025-05-24T03:32:48.167" v="2373"/>
        <pc:sldMkLst>
          <pc:docMk/>
          <pc:sldMk cId="1966258570" sldId="367"/>
        </pc:sldMkLst>
      </pc:sldChg>
      <pc:sldChg chg="del">
        <pc:chgData name="WOCAV Ankeny" userId="8717743f7ffc3c06" providerId="LiveId" clId="{367F6D5B-153D-4002-943A-09D35C481F20}" dt="2025-05-10T04:26:07.072" v="2346" actId="2696"/>
        <pc:sldMkLst>
          <pc:docMk/>
          <pc:sldMk cId="3938022521" sldId="367"/>
        </pc:sldMkLst>
      </pc:sldChg>
      <pc:sldChg chg="del">
        <pc:chgData name="WOCAV Ankeny" userId="8717743f7ffc3c06" providerId="LiveId" clId="{367F6D5B-153D-4002-943A-09D35C481F20}" dt="2025-03-01T06:19:14.022" v="666" actId="2696"/>
        <pc:sldMkLst>
          <pc:docMk/>
          <pc:sldMk cId="1160843846" sldId="370"/>
        </pc:sldMkLst>
      </pc:sldChg>
      <pc:sldChg chg="mod ord modShow">
        <pc:chgData name="WOCAV Ankeny" userId="8717743f7ffc3c06" providerId="LiveId" clId="{367F6D5B-153D-4002-943A-09D35C481F20}" dt="2025-03-08T04:53:56.557" v="682"/>
        <pc:sldMkLst>
          <pc:docMk/>
          <pc:sldMk cId="4092982969" sldId="370"/>
        </pc:sldMkLst>
      </pc:sldChg>
      <pc:sldChg chg="del mod modShow">
        <pc:chgData name="WOCAV Ankeny" userId="8717743f7ffc3c06" providerId="LiveId" clId="{367F6D5B-153D-4002-943A-09D35C481F20}" dt="2025-02-08T07:13:23.617" v="262" actId="2696"/>
        <pc:sldMkLst>
          <pc:docMk/>
          <pc:sldMk cId="2346009508" sldId="371"/>
        </pc:sldMkLst>
      </pc:sldChg>
      <pc:sldChg chg="mod ord modShow">
        <pc:chgData name="WOCAV Ankeny" userId="8717743f7ffc3c06" providerId="LiveId" clId="{367F6D5B-153D-4002-943A-09D35C481F20}" dt="2025-02-15T07:13:15.036" v="274"/>
        <pc:sldMkLst>
          <pc:docMk/>
          <pc:sldMk cId="3428862503" sldId="371"/>
        </pc:sldMkLst>
      </pc:sldChg>
      <pc:sldChg chg="add mod ord modShow">
        <pc:chgData name="WOCAV Ankeny" userId="8717743f7ffc3c06" providerId="LiveId" clId="{367F6D5B-153D-4002-943A-09D35C481F20}" dt="2025-04-19T07:20:58.041" v="1840"/>
        <pc:sldMkLst>
          <pc:docMk/>
          <pc:sldMk cId="2332057446" sldId="372"/>
        </pc:sldMkLst>
      </pc:sldChg>
      <pc:sldChg chg="del">
        <pc:chgData name="WOCAV Ankeny" userId="8717743f7ffc3c06" providerId="LiveId" clId="{367F6D5B-153D-4002-943A-09D35C481F20}" dt="2025-04-12T06:44:48.826" v="1826" actId="2696"/>
        <pc:sldMkLst>
          <pc:docMk/>
          <pc:sldMk cId="4259698667" sldId="372"/>
        </pc:sldMkLst>
      </pc:sldChg>
      <pc:sldChg chg="add mod ord modShow">
        <pc:chgData name="WOCAV Ankeny" userId="8717743f7ffc3c06" providerId="LiveId" clId="{367F6D5B-153D-4002-943A-09D35C481F20}" dt="2025-06-20T02:11:59.054" v="2618"/>
        <pc:sldMkLst>
          <pc:docMk/>
          <pc:sldMk cId="847985250" sldId="377"/>
        </pc:sldMkLst>
      </pc:sldChg>
      <pc:sldChg chg="del">
        <pc:chgData name="WOCAV Ankeny" userId="8717743f7ffc3c06" providerId="LiveId" clId="{367F6D5B-153D-4002-943A-09D35C481F20}" dt="2025-05-31T15:06:22.011" v="2602" actId="2696"/>
        <pc:sldMkLst>
          <pc:docMk/>
          <pc:sldMk cId="1107691445" sldId="377"/>
        </pc:sldMkLst>
      </pc:sldChg>
      <pc:sldChg chg="del">
        <pc:chgData name="WOCAV Ankeny" userId="8717743f7ffc3c06" providerId="LiveId" clId="{367F6D5B-153D-4002-943A-09D35C481F20}" dt="2025-05-03T04:51:54.171" v="2235" actId="2696"/>
        <pc:sldMkLst>
          <pc:docMk/>
          <pc:sldMk cId="961765143" sldId="378"/>
        </pc:sldMkLst>
      </pc:sldChg>
      <pc:sldChg chg="add mod ord modShow">
        <pc:chgData name="WOCAV Ankeny" userId="8717743f7ffc3c06" providerId="LiveId" clId="{367F6D5B-153D-4002-943A-09D35C481F20}" dt="2025-05-10T04:03:08.224" v="2254"/>
        <pc:sldMkLst>
          <pc:docMk/>
          <pc:sldMk cId="2871719102" sldId="378"/>
        </pc:sldMkLst>
      </pc:sldChg>
      <pc:sldChg chg="modSp mod ord modShow modNotesTx">
        <pc:chgData name="WOCAV Ankeny" userId="8717743f7ffc3c06" providerId="LiveId" clId="{367F6D5B-153D-4002-943A-09D35C481F20}" dt="2025-03-29T01:24:17.017" v="1427"/>
        <pc:sldMkLst>
          <pc:docMk/>
          <pc:sldMk cId="1194180437" sldId="379"/>
        </pc:sldMkLst>
      </pc:sldChg>
      <pc:sldChg chg="add del mod ord modShow modNotesTx">
        <pc:chgData name="WOCAV Ankeny" userId="8717743f7ffc3c06" providerId="LiveId" clId="{367F6D5B-153D-4002-943A-09D35C481F20}" dt="2025-05-24T03:45:53.536" v="2534" actId="2696"/>
        <pc:sldMkLst>
          <pc:docMk/>
          <pc:sldMk cId="2356297347" sldId="380"/>
        </pc:sldMkLst>
      </pc:sldChg>
      <pc:sldChg chg="add mod ord modShow">
        <pc:chgData name="WOCAV Ankeny" userId="8717743f7ffc3c06" providerId="LiveId" clId="{367F6D5B-153D-4002-943A-09D35C481F20}" dt="2025-05-31T15:04:21.824" v="2554"/>
        <pc:sldMkLst>
          <pc:docMk/>
          <pc:sldMk cId="3819805818" sldId="380"/>
        </pc:sldMkLst>
      </pc:sldChg>
      <pc:sldChg chg="add mod ord modShow">
        <pc:chgData name="WOCAV Ankeny" userId="8717743f7ffc3c06" providerId="LiveId" clId="{367F6D5B-153D-4002-943A-09D35C481F20}" dt="2025-07-12T18:04:24.930" v="2926"/>
        <pc:sldMkLst>
          <pc:docMk/>
          <pc:sldMk cId="537597283" sldId="381"/>
        </pc:sldMkLst>
      </pc:sldChg>
      <pc:sldChg chg="modSp add del mod ord modShow modNotesTx">
        <pc:chgData name="WOCAV Ankeny" userId="8717743f7ffc3c06" providerId="LiveId" clId="{367F6D5B-153D-4002-943A-09D35C481F20}" dt="2025-07-05T02:37:51.372" v="2916" actId="2696"/>
        <pc:sldMkLst>
          <pc:docMk/>
          <pc:sldMk cId="2520022961" sldId="381"/>
        </pc:sldMkLst>
      </pc:sldChg>
      <pc:sldChg chg="delSp modSp add del mod modShow modNotesTx">
        <pc:chgData name="WOCAV Ankeny" userId="8717743f7ffc3c06" providerId="LiveId" clId="{367F6D5B-153D-4002-943A-09D35C481F20}" dt="2025-02-22T05:42:51.236" v="577" actId="2696"/>
        <pc:sldMkLst>
          <pc:docMk/>
          <pc:sldMk cId="260778442" sldId="382"/>
        </pc:sldMkLst>
      </pc:sldChg>
      <pc:sldChg chg="mod ord modShow">
        <pc:chgData name="WOCAV Ankeny" userId="8717743f7ffc3c06" providerId="LiveId" clId="{367F6D5B-153D-4002-943A-09D35C481F20}" dt="2025-03-01T06:14:15.805" v="588"/>
        <pc:sldMkLst>
          <pc:docMk/>
          <pc:sldMk cId="4125594580" sldId="382"/>
        </pc:sldMkLst>
      </pc:sldChg>
      <pc:sldChg chg="delSp modSp add mod ord modShow modNotesTx">
        <pc:chgData name="WOCAV Ankeny" userId="8717743f7ffc3c06" providerId="LiveId" clId="{367F6D5B-153D-4002-943A-09D35C481F20}" dt="2025-03-15T03:05:59.574" v="854"/>
        <pc:sldMkLst>
          <pc:docMk/>
          <pc:sldMk cId="71501495" sldId="383"/>
        </pc:sldMkLst>
      </pc:sldChg>
      <pc:sldChg chg="modSp mod ord modShow modNotesTx">
        <pc:chgData name="WOCAV Ankeny" userId="8717743f7ffc3c06" providerId="LiveId" clId="{367F6D5B-153D-4002-943A-09D35C481F20}" dt="2025-03-22T05:30:50.358" v="1184"/>
        <pc:sldMkLst>
          <pc:docMk/>
          <pc:sldMk cId="1899516279" sldId="384"/>
        </pc:sldMkLst>
      </pc:sldChg>
      <pc:sldChg chg="add mod ord modShow">
        <pc:chgData name="WOCAV Ankeny" userId="8717743f7ffc3c06" providerId="LiveId" clId="{367F6D5B-153D-4002-943A-09D35C481F20}" dt="2025-03-22T05:30:50.358" v="1184"/>
        <pc:sldMkLst>
          <pc:docMk/>
          <pc:sldMk cId="2075356446" sldId="385"/>
        </pc:sldMkLst>
      </pc:sldChg>
      <pc:sldChg chg="addSp modSp add mod ord modNotesTx">
        <pc:chgData name="WOCAV Ankeny" userId="8717743f7ffc3c06" providerId="LiveId" clId="{367F6D5B-153D-4002-943A-09D35C481F20}" dt="2025-03-22T05:30:50.358" v="1184"/>
        <pc:sldMkLst>
          <pc:docMk/>
          <pc:sldMk cId="3512155774" sldId="386"/>
        </pc:sldMkLst>
      </pc:sldChg>
      <pc:sldChg chg="add del">
        <pc:chgData name="WOCAV Ankeny" userId="8717743f7ffc3c06" providerId="LiveId" clId="{367F6D5B-153D-4002-943A-09D35C481F20}" dt="2025-07-26T16:36:00.711" v="3186" actId="2696"/>
        <pc:sldMkLst>
          <pc:docMk/>
          <pc:sldMk cId="934814329" sldId="387"/>
        </pc:sldMkLst>
      </pc:sldChg>
      <pc:sldChg chg="modSp add del mod ord modShow modNotesTx">
        <pc:chgData name="WOCAV Ankeny" userId="8717743f7ffc3c06" providerId="LiveId" clId="{367F6D5B-153D-4002-943A-09D35C481F20}" dt="2025-08-09T03:22:44.099" v="3493" actId="2696"/>
        <pc:sldMkLst>
          <pc:docMk/>
          <pc:sldMk cId="2200611715" sldId="387"/>
        </pc:sldMkLst>
      </pc:sldChg>
      <pc:sldChg chg="add mod modShow">
        <pc:chgData name="WOCAV Ankeny" userId="8717743f7ffc3c06" providerId="LiveId" clId="{367F6D5B-153D-4002-943A-09D35C481F20}" dt="2025-08-09T03:22:54.395" v="3495" actId="729"/>
        <pc:sldMkLst>
          <pc:docMk/>
          <pc:sldMk cId="3351656503" sldId="387"/>
        </pc:sldMkLst>
      </pc:sldChg>
      <pc:sldChg chg="add mod ord modShow">
        <pc:chgData name="WOCAV Ankeny" userId="8717743f7ffc3c06" providerId="LiveId" clId="{367F6D5B-153D-4002-943A-09D35C481F20}" dt="2025-06-28T06:34:42.052" v="2713"/>
        <pc:sldMkLst>
          <pc:docMk/>
          <pc:sldMk cId="457768809" sldId="388"/>
        </pc:sldMkLst>
      </pc:sldChg>
      <pc:sldChg chg="add del mod ord modShow">
        <pc:chgData name="WOCAV Ankeny" userId="8717743f7ffc3c06" providerId="LiveId" clId="{367F6D5B-153D-4002-943A-09D35C481F20}" dt="2025-06-20T02:14:31.524" v="2697" actId="2696"/>
        <pc:sldMkLst>
          <pc:docMk/>
          <pc:sldMk cId="2735087259" sldId="388"/>
        </pc:sldMkLst>
      </pc:sldChg>
      <pc:sldChg chg="modSp add mod ord modShow modNotesTx">
        <pc:chgData name="WOCAV Ankeny" userId="8717743f7ffc3c06" providerId="LiveId" clId="{367F6D5B-153D-4002-943A-09D35C481F20}" dt="2025-04-26T04:55:39.001" v="2024"/>
        <pc:sldMkLst>
          <pc:docMk/>
          <pc:sldMk cId="3930971018" sldId="389"/>
        </pc:sldMkLst>
      </pc:sldChg>
      <pc:sldChg chg="delSp modSp add mod ord modShow modNotesTx">
        <pc:chgData name="WOCAV Ankeny" userId="8717743f7ffc3c06" providerId="LiveId" clId="{367F6D5B-153D-4002-943A-09D35C481F20}" dt="2025-05-31T15:04:21.824" v="2554"/>
        <pc:sldMkLst>
          <pc:docMk/>
          <pc:sldMk cId="1398643695" sldId="390"/>
        </pc:sldMkLst>
      </pc:sldChg>
      <pc:sldChg chg="add">
        <pc:chgData name="WOCAV Ankeny" userId="8717743f7ffc3c06" providerId="LiveId" clId="{367F6D5B-153D-4002-943A-09D35C481F20}" dt="2025-07-12T18:35:12.775" v="2991" actId="2890"/>
        <pc:sldMkLst>
          <pc:docMk/>
          <pc:sldMk cId="2525922743" sldId="391"/>
        </pc:sldMkLst>
      </pc:sldChg>
      <pc:sldChg chg="delSp modSp add mod ord modShow">
        <pc:chgData name="WOCAV Ankeny" userId="8717743f7ffc3c06" providerId="LiveId" clId="{367F6D5B-153D-4002-943A-09D35C481F20}" dt="2025-07-26T16:33:24.781" v="3144"/>
        <pc:sldMkLst>
          <pc:docMk/>
          <pc:sldMk cId="3232537267" sldId="392"/>
        </pc:sldMkLst>
        <pc:spChg chg="mod">
          <ac:chgData name="WOCAV Ankeny" userId="8717743f7ffc3c06" providerId="LiveId" clId="{367F6D5B-153D-4002-943A-09D35C481F20}" dt="2025-07-12T18:41:19.702" v="3086" actId="20577"/>
          <ac:spMkLst>
            <pc:docMk/>
            <pc:sldMk cId="3232537267" sldId="392"/>
            <ac:spMk id="2" creationId="{84E98D24-348E-14A6-73BB-914CEA3FB00F}"/>
          </ac:spMkLst>
        </pc:spChg>
        <pc:spChg chg="mod">
          <ac:chgData name="WOCAV Ankeny" userId="8717743f7ffc3c06" providerId="LiveId" clId="{367F6D5B-153D-4002-943A-09D35C481F20}" dt="2025-07-12T18:44:41.275" v="3131" actId="20577"/>
          <ac:spMkLst>
            <pc:docMk/>
            <pc:sldMk cId="3232537267" sldId="392"/>
            <ac:spMk id="3" creationId="{6B472276-5958-7560-8A24-07E651D35B8E}"/>
          </ac:spMkLst>
        </pc:spChg>
      </pc:sldChg>
      <pc:sldChg chg="add">
        <pc:chgData name="WOCAV Ankeny" userId="8717743f7ffc3c06" providerId="LiveId" clId="{367F6D5B-153D-4002-943A-09D35C481F20}" dt="2025-07-26T19:45:38.189" v="3286" actId="2890"/>
        <pc:sldMkLst>
          <pc:docMk/>
          <pc:sldMk cId="3263976522" sldId="393"/>
        </pc:sldMkLst>
      </pc:sldChg>
      <pc:sldChg chg="add mod modShow">
        <pc:chgData name="WOCAV Ankeny" userId="8717743f7ffc3c06" providerId="LiveId" clId="{367F6D5B-153D-4002-943A-09D35C481F20}" dt="2025-08-09T03:22:54.395" v="3495" actId="729"/>
        <pc:sldMkLst>
          <pc:docMk/>
          <pc:sldMk cId="1672545347" sldId="394"/>
        </pc:sldMkLst>
      </pc:sldChg>
      <pc:sldChg chg="modSp add del mod ord modShow modNotesTx">
        <pc:chgData name="WOCAV Ankeny" userId="8717743f7ffc3c06" providerId="LiveId" clId="{367F6D5B-153D-4002-943A-09D35C481F20}" dt="2025-08-09T03:21:59.072" v="3489" actId="2696"/>
        <pc:sldMkLst>
          <pc:docMk/>
          <pc:sldMk cId="4020729778" sldId="394"/>
        </pc:sldMkLst>
      </pc:sldChg>
      <pc:sldMasterChg chg="setBg modSldLayout">
        <pc:chgData name="WOCAV Ankeny" userId="8717743f7ffc3c06" providerId="LiveId" clId="{367F6D5B-153D-4002-943A-09D35C481F20}" dt="2025-08-09T03:20:54.310" v="3486"/>
        <pc:sldMasterMkLst>
          <pc:docMk/>
          <pc:sldMasterMk cId="3048949225" sldId="2147483684"/>
        </pc:sldMasterMkLst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2245208549" sldId="2147483685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3188137977" sldId="2147483686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132316862" sldId="2147483687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1442447229" sldId="2147483688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735014364" sldId="2147483689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434817716" sldId="2147483690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3184322554" sldId="2147483691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675837459" sldId="2147483692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550357948" sldId="2147483693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4072941829" sldId="2147483694"/>
          </pc:sldLayoutMkLst>
        </pc:sldLayoutChg>
        <pc:sldLayoutChg chg="setBg">
          <pc:chgData name="WOCAV Ankeny" userId="8717743f7ffc3c06" providerId="LiveId" clId="{367F6D5B-153D-4002-943A-09D35C481F20}" dt="2025-08-09T03:20:54.310" v="3486"/>
          <pc:sldLayoutMkLst>
            <pc:docMk/>
            <pc:sldMasterMk cId="3048949225" sldId="2147483684"/>
            <pc:sldLayoutMk cId="22516664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1431</a:t>
            </a:r>
          </a:p>
          <a:p>
            <a:r>
              <a:rPr lang="en-US" dirty="0"/>
              <a:t>MARTIN NYSTROM</a:t>
            </a:r>
          </a:p>
          <a:p>
            <a:r>
              <a:rPr lang="en-US" dirty="0"/>
              <a:t>© 1984 UNIVERSAL MUSIC - BRENTWOOD BENSON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983-74E9-0BBA-46B3-E2EFA3B6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7C497-2BE2-BEAD-165F-FF5292F64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6308C-04CD-5CCC-7216-D7CDD2D6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5858163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MCINTOSH | JENN JOHNSON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2010 BETHEL MUSIC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AA53-DE12-8EAD-0287-90E31EA1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13B5-FB4A-FD0F-058B-1AC26B56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77DF8-B7DA-75E3-3232-CA479F541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E97B-82FE-9D30-68EF-FBBC2DFA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E4E82-48CE-37DA-0EE7-D7E847A5A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ECD7-5921-AFC8-41B9-15BFC3D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CC154-EFAC-2F1A-715E-EDEE2A671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A75B-53F9-498E-2089-C5F47F24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2BC-20B3-1B98-964C-3A6B92CF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D1A2-B17C-E0A3-F428-98221D7E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3FFAC-93F4-1FD1-5D49-F265675DC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659D-8FF0-1BA9-0557-0424EA9B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1935884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1996 HILLSONG MP SONGS; WONDROUS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42FB-23A5-18C2-45CA-000DBB74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08A6-BCDF-9721-61DA-234370DB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555F-A925-E69A-1CC1-B4CB89C0B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ED09A-E61C-195F-6297-CAF456EBA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E98E-F362-F332-2178-2CCACC7BA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1595726</a:t>
            </a:r>
          </a:p>
          <a:p>
            <a:r>
              <a:rPr lang="en-US" dirty="0"/>
              <a:t>DAVID RUIS</a:t>
            </a:r>
          </a:p>
          <a:p>
            <a:r>
              <a:rPr lang="en-US" dirty="0"/>
              <a:t>© 1996 MERCY / VINEYARD PUBLISHING; VINEYARD SONGS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2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3490554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NED DAVIES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2002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2405241</a:t>
            </a:r>
          </a:p>
          <a:p>
            <a:r>
              <a:rPr lang="en-US" dirty="0"/>
              <a:t>DARLENE ZSCHECH | RUSSELL FRAGAR</a:t>
            </a:r>
          </a:p>
          <a:p>
            <a:r>
              <a:rPr lang="en-US" dirty="0"/>
              <a:t>© 1997 HILLSONG MP SONGS;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2296522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MATT REDMAN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1BC6-E1F2-237C-DDA6-B1C2B07C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D8D7-4F83-B856-3CA2-4D5B30119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88683-C45D-CD69-21B8-57CB9D66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7067212</a:t>
            </a:r>
          </a:p>
          <a:p>
            <a:r>
              <a:rPr lang="en-US" dirty="0"/>
              <a:t>AARON SHUST | PAUL BALOCHE</a:t>
            </a:r>
          </a:p>
          <a:p>
            <a:r>
              <a:rPr lang="en-US" dirty="0"/>
              <a:t>© 2016 BRIDGE BUILDING MUSIC, INC.; CP SHUST TUNES; INTEGRITY WORSHIP MUSIC; LEADWORSHIP SONGS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AD5F-5F91-02B6-86E7-7A8A2AA5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5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1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17803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 SANCHEZ JR.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1977 SANCHEZ, PETE, JR.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9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4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3607983</a:t>
            </a:r>
          </a:p>
          <a:p>
            <a:r>
              <a:rPr lang="en-US" dirty="0"/>
              <a:t>JEREMY ASH | MATT BRONLEEWE | REBECCA ST. JAMES</a:t>
            </a:r>
          </a:p>
          <a:p>
            <a:r>
              <a:rPr lang="en-US" dirty="0"/>
              <a:t>© 2002 BIBBITSONG MUSIC; UP IN THE MIX MUSIC; MUSIC OF WINDSWEPT (ADMIN. BY JEREMY ASH); </a:t>
            </a:r>
          </a:p>
          <a:p>
            <a:r>
              <a:rPr lang="en-US" dirty="0"/>
              <a:t>PROJECT 76; REMAINING PORTION IS UNAFFILIATED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3217555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2000 WONDROUS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5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1B6-478B-A809-3D37-2691F9BF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55DC-D0C9-6C1B-40F7-B87C19F73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82238-5B24-8F89-4847-7CA2A5074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2397964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CAAA-1807-9325-59A6-BCA6128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4187189</a:t>
            </a:r>
          </a:p>
          <a:p>
            <a:r>
              <a:rPr lang="en-US" dirty="0"/>
              <a:t>EUGENE GREGORY</a:t>
            </a:r>
          </a:p>
          <a:p>
            <a:r>
              <a:rPr lang="en-US" dirty="0"/>
              <a:t>© 2001 ELEVEN23MUSIC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82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2195276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HILLSONG MP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9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4785835</a:t>
            </a:r>
          </a:p>
          <a:p>
            <a:r>
              <a:rPr lang="en-US" dirty="0"/>
              <a:t>BROOKE LIGERTWOOD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2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6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2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89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3324479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7014648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REND COLLECTIVE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2014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44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GENERATION</a:t>
            </a:r>
          </a:p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1406918</a:t>
            </a:r>
          </a:p>
          <a:p>
            <a:r>
              <a:rPr lang="en-US" dirty="0"/>
              <a:t>DARLENE ZSCHECH</a:t>
            </a:r>
          </a:p>
          <a:p>
            <a:r>
              <a:rPr lang="en-US" dirty="0"/>
              <a:t>© 1993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8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3452750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RAYMOND BADHAM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6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9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6454638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 | ISRAEL HOUGHTON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2013 EWI; INTEGRITY WORSHIP MUSIC; 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1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75E-69C1-36B7-A6E2-E91FD867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B0B36-8B23-29C8-21EC-183BC335A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5984-E217-81CB-37B4-A608B8BB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4447960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JENNIE LEE RIDDLE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GATEWAY CREATE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706-E5C7-2D03-020E-87D64826A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02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9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49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73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08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82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2883069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6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8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29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D76-B68B-C8F2-098C-9E78222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223-05A1-0CCC-9E66-21DB62F34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864A6-EA65-4E05-8F0E-98FE9EA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2582803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0D50-620E-A3B9-30BD-CCCF54C6F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51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534-F673-9005-1436-2F2CEAC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92D4C-C3FA-2EE1-02B8-41D71EBF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09401-76B4-0473-E84F-450A0A70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2456623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BILLY J. FOOTE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WORSHIPTOGETHER.COM SONGS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B39B-9BCE-71DF-7102-ECFBB96A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1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53B5-E5F4-52B6-7115-AF57AC0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F09F0-5A8E-866D-0DBA-24786B11C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9F06E-AD60-35CC-5969-B49A5B14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1894255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BRAD AVERY | DAVID CARR | MAC POWELL | MARK D. LEE | TAI ANDERSON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NEW SPRING; HIPGNOSIS SFH I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5A48-21A1-98F3-DE6D-2080EF18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3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97BE-6487-D3CD-767B-C1B913E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8EB1-3064-C759-5B48-6A1E9D9A0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27-00AB-C830-D915-E27BF43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3258174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F619-55F9-9E0A-B43D-1A725080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74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BC12-D8E1-611A-CE3E-2C2C462A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A063B-6884-1184-FFA7-77F91DBE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952F7-F386-BF2E-D885-DE4521F1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3383788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INTEGRITY'S PRAISE! MUSIC; SOUND OF THE NEW BREED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F192-5837-BFD2-7D28-9BED3A816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2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2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4484507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2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44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4484521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ELEVEN23MUSIC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65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7122057</a:t>
            </a:r>
          </a:p>
          <a:p>
            <a:r>
              <a:rPr lang="en-US" dirty="0"/>
              <a:t>EVELYN HEIDERIQUI | JOSH FARRO | LUCAS CORTAZIO | REBEKAH WHITE</a:t>
            </a:r>
          </a:p>
          <a:p>
            <a:r>
              <a:rPr lang="en-US" dirty="0"/>
              <a:t>© 2018 A NEW SONG FOR A NEW DAY MUSIC; COMMUNITY MUSIC SONGS; CURB SONGS; </a:t>
            </a:r>
          </a:p>
          <a:p>
            <a:r>
              <a:rPr lang="en-US" dirty="0"/>
              <a:t>FATHER OF LIGHTS PUBLISHING; MIKE CURB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775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85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4254689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2004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1DD-EB45-646E-FE3D-6804275B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13E5-0498-41D5-5773-EB364D1B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9CCA-EEE0-7A76-6A99-07B8B144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31C7-2B7F-0135-C3A7-5AE6B3EC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440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36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4477428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4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8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00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4447991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ZACH NEESE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GATEWAY CREATE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3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3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7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643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3266032</a:t>
            </a:r>
          </a:p>
          <a:p>
            <a:r>
              <a:rPr lang="en-US" dirty="0"/>
              <a:t>TIM HUGHES</a:t>
            </a:r>
          </a:p>
          <a:p>
            <a:r>
              <a:rPr lang="en-US" dirty="0"/>
              <a:t>© 2000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93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5566936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JOTH HUNT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2009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79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6202804</a:t>
            </a:r>
          </a:p>
          <a:p>
            <a:r>
              <a:rPr lang="en-US" dirty="0"/>
              <a:t>DAVID BINION | JOSHUA DUFRENE | WILLIAM MCDOWELL</a:t>
            </a:r>
          </a:p>
          <a:p>
            <a:r>
              <a:rPr lang="en-US" dirty="0"/>
              <a:t>© 2011 DELIVERY ROOM PUBLISHING; COVENANT WORSHIP; COVENANT WORSHIP GROUP; INTEGRITY WORSHIP MUSIC; INTEGRITY'S PRAISE!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04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96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54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7074837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RIDDLE | JOEL TAYLOR | KRISTENE DIMARCO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9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41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As The Deer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deer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panteth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my soul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after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Strength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may my spirit yield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Friend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though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any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gold or silver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You can satisfy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the real Joy-Giver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Apple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eye</a:t>
            </a:r>
          </a:p>
        </p:txBody>
      </p:sp>
    </p:spTree>
    <p:extLst>
      <p:ext uri="{BB962C8B-B14F-4D97-AF65-F5344CB8AC3E}">
        <p14:creationId xmlns:p14="http://schemas.microsoft.com/office/powerpoint/2010/main" val="66882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10534241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Take 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He’ll reveal all to come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courage my heart 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will rise in Your Victory</a:t>
            </a:r>
          </a:p>
        </p:txBody>
      </p:sp>
    </p:spTree>
    <p:extLst>
      <p:ext uri="{BB962C8B-B14F-4D97-AF65-F5344CB8AC3E}">
        <p14:creationId xmlns:p14="http://schemas.microsoft.com/office/powerpoint/2010/main" val="346509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C1281-A33E-B383-970A-5F84B44E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8D24-348E-14A6-73BB-914CEA3FB00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2276-5958-7560-8A24-07E651D35B8E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Interlude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323253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1CA78-F4A1-6D33-2516-5EA87ED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8F2E7-3AEE-49FA-FE48-37520927B01A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5FC7-23EB-B8C0-7578-58F3ADA0A218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F1C7-7928-A36A-D88E-C783AF2D580B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252592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40580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A3627-A6FB-A50C-FC47-45C0282A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BF1D8-C916-D0BE-8037-467AAC8475A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070B-23BB-86E5-6ACF-E72D913C2596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326397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6D430-A629-F116-74A2-1060DD8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95310-61D6-8B6C-5511-69F2B5DEA6A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In The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DD7C4-2F9F-F603-531B-B4F22E4CC255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God came and found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took me home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gave me a family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walk alone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life I’m soaked in blessing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heaven there’s a great reward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and my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got 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me for His 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lifts me lifts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world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Can’t keep Him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</p:txBody>
      </p:sp>
    </p:spTree>
    <p:extLst>
      <p:ext uri="{BB962C8B-B14F-4D97-AF65-F5344CB8AC3E}">
        <p14:creationId xmlns:p14="http://schemas.microsoft.com/office/powerpoint/2010/main" val="53759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323650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BAF6FC-2F1B-FA4E-D64B-3B4B1C0F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6AC9E0-0940-1D7F-47B2-61E83F4B707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031F-5597-F857-503F-E1B49CAF2527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73028-016B-8870-4A46-B19603F29A3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45776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F51A-D48A-EB24-0464-989063C9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5A5E96-9212-D49C-65C8-179968CE37D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Turn Your Eyes Upon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ED0A-1100-70B6-5621-34759B9E1E10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soul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you weary and troubled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night so dark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our eyes cannot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light so bright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look to 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Saviour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(For we) Turn your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Look full in His wonderful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things of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grow strangely dim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His Glory and Grace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4ED0A-F511-C184-E8FA-B2830B4B84EC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our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with us 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leading us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can hear You Heavenly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Beholding all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YourB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Holy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57581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7791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105246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7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224135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Exalt Thee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</p:txBody>
      </p:sp>
    </p:spTree>
    <p:extLst>
      <p:ext uri="{BB962C8B-B14F-4D97-AF65-F5344CB8AC3E}">
        <p14:creationId xmlns:p14="http://schemas.microsoft.com/office/powerpoint/2010/main" val="78877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2004364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5970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cross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price You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Bearing all my sin and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love You came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You gave amazing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this love Lord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nail-pierced Hands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Washed me in Your cleansing flow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all I know 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Forgiveness and Embrace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seated on the Throne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Crown You now with many crowns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reign victorious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High and lifted 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Darling of heaven crucified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E7E6E6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177956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232310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847985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162356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238412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CEFA17-B117-8587-A128-F6C3153B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BE369F-2FB7-B36E-550F-48317D44C8F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My Redeemer 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00E9-0FEF-C4CC-DE11-3EBC39C7C56A}"/>
              </a:ext>
            </a:extLst>
          </p:cNvPr>
          <p:cNvSpPr txBox="1"/>
          <p:nvPr/>
        </p:nvSpPr>
        <p:spPr>
          <a:xfrm>
            <a:off x="-1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He rescued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has covered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shame He’s taken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is healed in His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raise a banner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 Lord has conquered the grave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lift my burdens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rise with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dancing on this mountaintop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Your kingdom come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3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1826671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BF2CF-E929-9128-1C3C-1B63DE84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14561F-6FA9-A119-9AD9-EE6C8C26DDD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3B9C-4609-86E6-EB7A-F36300E76FEC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F8C1D-D38C-6C4A-006B-E9BB4525E90B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3819805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31753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966258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411494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6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408886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King Of Majesty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Know You so much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have before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made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devoted to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one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the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forever and 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give 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549676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1147338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3758487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857922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905F1-2D8F-3A53-1ED3-8A1C463E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75E55E-47CE-E799-4ABB-134220C431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To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558CF-34CA-4521-855A-8F80873BD476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there is none like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wonders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Mighty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Comfort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Shelter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Tower of refuge and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every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cease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F0827-187E-5293-6E6E-EAC9F702B633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let us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Mountains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seas will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sing for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work of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compares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in You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19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04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06711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547125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THE DEER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1431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MARTIN NYSTROM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1984 UNIVERSAL MUSIC - BRENTWOOD BENSON PUBLISHING</a:t>
            </a: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TURN YOUR EYES UPON JESUS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 7067212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AARON SHUST | PAUL BALOCHE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2016 BRIDGE BUILDING MUSIC, INC.; CP SHUST TUNES; INTEGRITY WORSHIP MUSIC; LEADWORSHIP SONGS</a:t>
            </a:r>
          </a:p>
          <a:p>
            <a:pPr algn="ctr"/>
            <a:endParaRPr lang="fr-FR" sz="85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 3217555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DARLENE ZSCHECH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2000 WONDROUS WORSHIP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7136201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ABBY BENTON | CARLENE PRINCE | DUSTIN SMITH | JESSE REEVES | KRISTEN DUTTON | RAINA PRATT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2019 BEC WORSHIP; RAINA PRATT PUBLISHING DESIGNEE; WRITERWRONG MUSIC; FOR ME AND MY HOUSE SONGS; 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INTEGRITY'S PRAISE! MUSIC; ANCHORED IN HOPE MUSIC; GIVE IT A LIFT MUSIC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84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1396273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0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974127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87431C-C1AB-94DF-50DA-8B26AD7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54C03B-F166-2D8A-CCA1-2ACFFC3C15F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Revelation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6E2B-E954-0208-EA34-63E890D662B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Lamb Who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new song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Him Who sits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Heaven’s mercy seat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was and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creation I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adore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85A7E-1170-5C74-01F2-143E101B6C78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rainbows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living color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Flashes of lightning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Rolls of thunder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and power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the only Wise King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Filled with wonder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awestruck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mention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Your Name is Power Breath and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Such 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Marv’lous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Mystery</a:t>
            </a:r>
          </a:p>
        </p:txBody>
      </p:sp>
    </p:spTree>
    <p:extLst>
      <p:ext uri="{BB962C8B-B14F-4D97-AF65-F5344CB8AC3E}">
        <p14:creationId xmlns:p14="http://schemas.microsoft.com/office/powerpoint/2010/main" val="393097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412074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3614145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1234073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2332057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185217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7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153835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B05EFD-B237-F668-8838-2E404841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7117BA-D4FE-79AC-F3AD-A00BF8B0618B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What The Lord Has Done In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CB98-2E43-83AF-36A2-FCA6DAE5BE68}"/>
              </a:ext>
            </a:extLst>
          </p:cNvPr>
          <p:cNvSpPr txBox="1"/>
          <p:nvPr/>
        </p:nvSpPr>
        <p:spPr>
          <a:xfrm>
            <a:off x="-1" y="1370777"/>
            <a:ext cx="2857501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weak say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poor say I am rich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blind say I can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what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done in me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died and rose again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35592-500B-849F-7D27-AE6EAF8AB316}"/>
              </a:ext>
            </a:extLst>
          </p:cNvPr>
          <p:cNvSpPr txBox="1"/>
          <p:nvPr/>
        </p:nvSpPr>
        <p:spPr>
          <a:xfrm>
            <a:off x="2857500" y="1370777"/>
            <a:ext cx="2857501" cy="33239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river I will wade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my sins 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heaven’s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mercy stream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Savior’s Love for me</a:t>
            </a: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 from waters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saving arms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salvation songs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Christ 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94180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C1F96A-B373-D566-37DF-451FD4C8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49D5A6-0B94-3E1E-D482-E9E54F28D4B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692F-8762-34B0-D3D7-867D841E0B1C}"/>
              </a:ext>
            </a:extLst>
          </p:cNvPr>
          <p:cNvSpPr txBox="1"/>
          <p:nvPr/>
        </p:nvSpPr>
        <p:spPr>
          <a:xfrm>
            <a:off x="-1" y="1370777"/>
            <a:ext cx="57150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forgiven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were forsaken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accepted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condemned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alive and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is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rose again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die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it’s true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my joy 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all I do I honor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</p:txBody>
      </p:sp>
    </p:spTree>
    <p:extLst>
      <p:ext uri="{BB962C8B-B14F-4D97-AF65-F5344CB8AC3E}">
        <p14:creationId xmlns:p14="http://schemas.microsoft.com/office/powerpoint/2010/main" val="2075356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23B6CB-9E3D-696B-AC65-4AC700E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E982D8-91E7-48E8-9548-B5672871EC1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Your Love O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D35F2-EB22-9146-5C15-F8ADC815C1E6}"/>
              </a:ext>
            </a:extLst>
          </p:cNvPr>
          <p:cNvSpPr txBox="1"/>
          <p:nvPr/>
        </p:nvSpPr>
        <p:spPr>
          <a:xfrm>
            <a:off x="-1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like the mighty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Justice flows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the ocean’s tide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lift my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shadow of Your Wings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1899516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7F6A0-9B20-1811-A442-2C520972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13D1AB-6176-8AC3-8A4F-94DDA895125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AD64-BCC0-ED0E-E2BB-5F231F70C528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Father I adore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wish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Jesus my Beloved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have I owe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owe it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everything I have I give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my Lord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gifts from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pray I’d use 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want me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them for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3A89-638A-92AC-07A5-34BD6AA4BABB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angels 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lay down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One I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Your Place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57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122D4C-8510-37D6-61F1-768EA52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702B89-7D68-B7D9-2A01-0B5E1E399D5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947F-D4F4-395C-1CC3-9B03C3D644DB}"/>
              </a:ext>
            </a:extLst>
          </p:cNvPr>
          <p:cNvSpPr txBox="1"/>
          <p:nvPr/>
        </p:nvSpPr>
        <p:spPr>
          <a:xfrm>
            <a:off x="-1" y="1370777"/>
            <a:ext cx="5715001" cy="66479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People from every nation and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generation to generation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You are Good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5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4414710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5419937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4092982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1444967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16260270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0085BD-B994-A774-3641-E4764D37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0F1815-6E4F-13C5-2CE9-E581E433AC9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For These Reasons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247-F460-A5F3-E93E-7F851D4BABB1}"/>
              </a:ext>
            </a:extLst>
          </p:cNvPr>
          <p:cNvSpPr txBox="1"/>
          <p:nvPr/>
        </p:nvSpPr>
        <p:spPr>
          <a:xfrm>
            <a:off x="-1" y="1370777"/>
            <a:ext cx="57150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Endless Love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You gave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Second Chance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Priceless Grace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Healing Hands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Gift of Peace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Blessed Hope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faith to believe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praise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live to tell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 Your Love to all the world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2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praise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worship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live to tell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Love to all the world</a:t>
            </a:r>
          </a:p>
          <a:p>
            <a:pPr algn="ctr"/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945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30196476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6409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342886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4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7751010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5220189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9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186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42251539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195895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2075241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burden every crown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lie and every doubt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Shake up the ground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tradition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down the walls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are all I’m chasing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35059840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31322084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30291257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433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683989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52299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19888</TotalTime>
  <Words>13100</Words>
  <Application>Microsoft Office PowerPoint</Application>
  <PresentationFormat>On-screen Show (16:10)</PresentationFormat>
  <Paragraphs>3526</Paragraphs>
  <Slides>103</Slides>
  <Notes>97</Notes>
  <HiddenSlides>96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Impact</vt:lpstr>
      <vt:lpstr>Source Sans Pro</vt:lpstr>
      <vt:lpstr>Franklin Gothic Medium Cond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Mighty King; I Speak Jesus; Make Room</dc:subject>
  <dc:creator>Brent</dc:creator>
  <cp:lastModifiedBy>WOCAV Ankeny</cp:lastModifiedBy>
  <cp:revision>41</cp:revision>
  <dcterms:created xsi:type="dcterms:W3CDTF">2020-10-03T04:54:02Z</dcterms:created>
  <dcterms:modified xsi:type="dcterms:W3CDTF">2025-08-09T03:23:36Z</dcterms:modified>
</cp:coreProperties>
</file>