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0" r:id="rId2"/>
  </p:sldIdLst>
  <p:sldSz cx="6858000" cy="12192000"/>
  <p:notesSz cx="6858000" cy="91440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050E15"/>
    <a:srgbClr val="081622"/>
    <a:srgbClr val="0E2438"/>
    <a:srgbClr val="0D0D0D"/>
    <a:srgbClr val="282828"/>
    <a:srgbClr val="404040"/>
    <a:srgbClr val="000000"/>
    <a:srgbClr val="02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03" autoAdjust="0"/>
  </p:normalViewPr>
  <p:slideViewPr>
    <p:cSldViewPr snapToGrid="0">
      <p:cViewPr varScale="1">
        <p:scale>
          <a:sx n="79" d="100"/>
          <a:sy n="79" d="100"/>
        </p:scale>
        <p:origin x="13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ight Porter" userId="b8827507fdab55e7" providerId="LiveId" clId="{0F9C5F23-F2B4-4AEF-B819-01B276B0E2C7}"/>
    <pc:docChg chg="custSel modSld">
      <pc:chgData name="Dwight Porter" userId="b8827507fdab55e7" providerId="LiveId" clId="{0F9C5F23-F2B4-4AEF-B819-01B276B0E2C7}" dt="2022-09-03T16:49:35.484" v="4" actId="122"/>
      <pc:docMkLst>
        <pc:docMk/>
      </pc:docMkLst>
      <pc:sldChg chg="addSp delSp mod modNotesTx">
        <pc:chgData name="Dwight Porter" userId="b8827507fdab55e7" providerId="LiveId" clId="{0F9C5F23-F2B4-4AEF-B819-01B276B0E2C7}" dt="2022-09-03T16:49:35.484" v="4" actId="122"/>
        <pc:sldMkLst>
          <pc:docMk/>
          <pc:sldMk cId="2695303352" sldId="280"/>
        </pc:sldMkLst>
        <pc:spChg chg="add">
          <ac:chgData name="Dwight Porter" userId="b8827507fdab55e7" providerId="LiveId" clId="{0F9C5F23-F2B4-4AEF-B819-01B276B0E2C7}" dt="2022-09-03T16:49:08.936" v="1" actId="22"/>
          <ac:spMkLst>
            <pc:docMk/>
            <pc:sldMk cId="2695303352" sldId="280"/>
            <ac:spMk id="3" creationId="{852B0693-66DA-EF27-E990-BB9C8A2BC012}"/>
          </ac:spMkLst>
        </pc:spChg>
        <pc:spChg chg="del">
          <ac:chgData name="Dwight Porter" userId="b8827507fdab55e7" providerId="LiveId" clId="{0F9C5F23-F2B4-4AEF-B819-01B276B0E2C7}" dt="2022-09-03T16:49:01.836" v="0" actId="478"/>
          <ac:spMkLst>
            <pc:docMk/>
            <pc:sldMk cId="2695303352" sldId="280"/>
            <ac:spMk id="5" creationId="{DC5DB99B-478E-9AA8-D657-CCCF08193004}"/>
          </ac:spMkLst>
        </pc:spChg>
        <pc:spChg chg="add">
          <ac:chgData name="Dwight Porter" userId="b8827507fdab55e7" providerId="LiveId" clId="{0F9C5F23-F2B4-4AEF-B819-01B276B0E2C7}" dt="2022-09-03T16:49:08.936" v="1" actId="22"/>
          <ac:spMkLst>
            <pc:docMk/>
            <pc:sldMk cId="2695303352" sldId="280"/>
            <ac:spMk id="6" creationId="{70408D43-B1D2-60A7-18F1-808F08011BDE}"/>
          </ac:spMkLst>
        </pc:spChg>
        <pc:spChg chg="add">
          <ac:chgData name="Dwight Porter" userId="b8827507fdab55e7" providerId="LiveId" clId="{0F9C5F23-F2B4-4AEF-B819-01B276B0E2C7}" dt="2022-09-03T16:49:08.936" v="1" actId="22"/>
          <ac:spMkLst>
            <pc:docMk/>
            <pc:sldMk cId="2695303352" sldId="280"/>
            <ac:spMk id="8" creationId="{CACDD555-B897-77B3-8F72-F936AA28D3F4}"/>
          </ac:spMkLst>
        </pc:spChg>
        <pc:spChg chg="del">
          <ac:chgData name="Dwight Porter" userId="b8827507fdab55e7" providerId="LiveId" clId="{0F9C5F23-F2B4-4AEF-B819-01B276B0E2C7}" dt="2022-09-03T16:49:01.836" v="0" actId="478"/>
          <ac:spMkLst>
            <pc:docMk/>
            <pc:sldMk cId="2695303352" sldId="280"/>
            <ac:spMk id="13" creationId="{29D6E677-F3A4-4D72-8A33-E5F7822C51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33305-7B88-46F0-8C31-5803ED10AA8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444B-B884-4AFA-89F2-800B34CC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8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66"/>
                </a:solidFill>
                <a:effectLst>
                  <a:glow rad="127000">
                    <a:schemeClr val="tx1"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FOR THE SAKE OF THE WORLD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effectLst>
                  <a:glow rad="127000">
                    <a:schemeClr val="tx1"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CCLI Song # 6227030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effectLst>
                  <a:glow rad="127000">
                    <a:schemeClr val="tx1"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Brian Johnson | Jeremy Riddle | Joel Taylor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effectLst>
                  <a:glow rad="127000">
                    <a:schemeClr val="tx1"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8444B-B884-4AFA-89F2-800B34CC90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5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3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8"/>
            <a:ext cx="5915026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50"/>
            <a:ext cx="5915026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5"/>
            <a:ext cx="5915026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988735"/>
            <a:ext cx="2901256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4453468"/>
            <a:ext cx="2901256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988735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4453468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2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755426"/>
            <a:ext cx="3471863" cy="86642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3657601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755426"/>
            <a:ext cx="3471863" cy="866422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3657601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5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5"/>
            <a:ext cx="5915026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6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2"/>
            <a:ext cx="2314576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2B0693-66DA-EF27-E990-BB9C8A2BC012}"/>
              </a:ext>
            </a:extLst>
          </p:cNvPr>
          <p:cNvSpPr txBox="1"/>
          <p:nvPr/>
        </p:nvSpPr>
        <p:spPr>
          <a:xfrm>
            <a:off x="1" y="822960"/>
            <a:ext cx="685799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66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For The Sake Of The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08D43-B1D2-60A7-18F1-808F08011BDE}"/>
              </a:ext>
            </a:extLst>
          </p:cNvPr>
          <p:cNvSpPr txBox="1"/>
          <p:nvPr/>
        </p:nvSpPr>
        <p:spPr>
          <a:xfrm>
            <a:off x="1" y="1828800"/>
            <a:ext cx="342899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I’m laying down my life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I’m giving up control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I’m never looking back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 surrender all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I’m living for Your glory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sz="2000" i="1" dirty="0">
              <a:solidFill>
                <a:srgbClr val="FFFF66"/>
              </a:solidFill>
              <a:effectLst>
                <a:glow rad="114300">
                  <a:schemeClr val="tx1">
                    <a:lumMod val="85000"/>
                    <a:lumOff val="1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This passion in my heart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This stirring in my soul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To see the nations bow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For all the world to know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  <a:endParaRPr lang="en-US" sz="2400" i="1" dirty="0">
              <a:solidFill>
                <a:srgbClr val="66FFFF"/>
              </a:solidFill>
              <a:effectLst>
                <a:glow rad="114300">
                  <a:schemeClr val="tx1">
                    <a:lumMod val="85000"/>
                    <a:lumOff val="1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DD555-B897-77B3-8F72-F936AA28D3F4}"/>
              </a:ext>
            </a:extLst>
          </p:cNvPr>
          <p:cNvSpPr txBox="1"/>
          <p:nvPr/>
        </p:nvSpPr>
        <p:spPr>
          <a:xfrm>
            <a:off x="3429000" y="1828799"/>
            <a:ext cx="342899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For the sake of the world burn like a fire in me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Light a flame in my soul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for every eye to see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For the sake of the world burn like a fire in me</a:t>
            </a:r>
          </a:p>
          <a:p>
            <a:pPr algn="ctr"/>
            <a:endParaRPr lang="en-US" sz="2400" i="1" dirty="0">
              <a:solidFill>
                <a:srgbClr val="FFFF66"/>
              </a:solidFill>
              <a:effectLst>
                <a:glow rad="114300">
                  <a:schemeClr val="tx1">
                    <a:lumMod val="85000"/>
                    <a:lumOff val="1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For every knee to bow down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For every heart to believe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For every voice to cry out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For every tongue to confess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You alone are the King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You are the hope of the earth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85000"/>
                      <a:lumOff val="1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</p:txBody>
      </p:sp>
    </p:spTree>
    <p:extLst>
      <p:ext uri="{BB962C8B-B14F-4D97-AF65-F5344CB8AC3E}">
        <p14:creationId xmlns:p14="http://schemas.microsoft.com/office/powerpoint/2010/main" val="269530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Medium Cond</vt:lpstr>
      <vt:lpstr>Impact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</dc:creator>
  <cp:lastModifiedBy>Dwight Porter</cp:lastModifiedBy>
  <cp:revision>3</cp:revision>
  <dcterms:created xsi:type="dcterms:W3CDTF">2020-10-03T04:54:02Z</dcterms:created>
  <dcterms:modified xsi:type="dcterms:W3CDTF">2022-09-03T16:49:39Z</dcterms:modified>
</cp:coreProperties>
</file>