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0" r:id="rId2"/>
    <p:sldId id="291" r:id="rId3"/>
    <p:sldId id="259" r:id="rId4"/>
  </p:sldIdLst>
  <p:sldSz cx="6858000" cy="12192000"/>
  <p:notesSz cx="6858000" cy="9144000"/>
  <p:defaultTextStyle>
    <a:defPPr>
      <a:defRPr lang="en-US"/>
    </a:defPPr>
    <a:lvl1pPr marL="0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2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63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F7D33"/>
    <a:srgbClr val="DAB580"/>
    <a:srgbClr val="EBE9E5"/>
    <a:srgbClr val="FFFF66"/>
    <a:srgbClr val="66FFFF"/>
    <a:srgbClr val="050E15"/>
    <a:srgbClr val="081622"/>
    <a:srgbClr val="0E2438"/>
    <a:srgbClr val="0D0D0D"/>
    <a:srgbClr val="2828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B92CE4-B4BE-40E5-95A1-BB965926566C}" v="21" dt="2022-09-18T17:54:47.8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47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wight Porter" userId="b8827507fdab55e7" providerId="LiveId" clId="{93B92CE4-B4BE-40E5-95A1-BB965926566C}"/>
    <pc:docChg chg="undo custSel modSld modMainMaster">
      <pc:chgData name="Dwight Porter" userId="b8827507fdab55e7" providerId="LiveId" clId="{93B92CE4-B4BE-40E5-95A1-BB965926566C}" dt="2022-09-18T21:53:11.061" v="380" actId="20577"/>
      <pc:docMkLst>
        <pc:docMk/>
      </pc:docMkLst>
      <pc:sldChg chg="modSp mod">
        <pc:chgData name="Dwight Porter" userId="b8827507fdab55e7" providerId="LiveId" clId="{93B92CE4-B4BE-40E5-95A1-BB965926566C}" dt="2022-09-18T17:57:52.801" v="355" actId="404"/>
        <pc:sldMkLst>
          <pc:docMk/>
          <pc:sldMk cId="3566868611" sldId="259"/>
        </pc:sldMkLst>
        <pc:spChg chg="mod">
          <ac:chgData name="Dwight Porter" userId="b8827507fdab55e7" providerId="LiveId" clId="{93B92CE4-B4BE-40E5-95A1-BB965926566C}" dt="2022-09-18T17:57:20.814" v="352" actId="20577"/>
          <ac:spMkLst>
            <pc:docMk/>
            <pc:sldMk cId="3566868611" sldId="259"/>
            <ac:spMk id="4" creationId="{B22D3F1B-C1E3-4EE0-AB13-D6E889A59769}"/>
          </ac:spMkLst>
        </pc:spChg>
        <pc:spChg chg="mod">
          <ac:chgData name="Dwight Porter" userId="b8827507fdab55e7" providerId="LiveId" clId="{93B92CE4-B4BE-40E5-95A1-BB965926566C}" dt="2022-09-18T17:57:52.801" v="355" actId="404"/>
          <ac:spMkLst>
            <pc:docMk/>
            <pc:sldMk cId="3566868611" sldId="259"/>
            <ac:spMk id="15" creationId="{BE37BCEE-250F-499D-8911-D967567C674C}"/>
          </ac:spMkLst>
        </pc:spChg>
      </pc:sldChg>
      <pc:sldChg chg="addSp delSp modSp mod setBg">
        <pc:chgData name="Dwight Porter" userId="b8827507fdab55e7" providerId="LiveId" clId="{93B92CE4-B4BE-40E5-95A1-BB965926566C}" dt="2022-09-18T21:53:11.061" v="380" actId="20577"/>
        <pc:sldMkLst>
          <pc:docMk/>
          <pc:sldMk cId="2695303352" sldId="280"/>
        </pc:sldMkLst>
        <pc:spChg chg="add mod">
          <ac:chgData name="Dwight Porter" userId="b8827507fdab55e7" providerId="LiveId" clId="{93B92CE4-B4BE-40E5-95A1-BB965926566C}" dt="2022-09-18T21:53:11.061" v="380" actId="20577"/>
          <ac:spMkLst>
            <pc:docMk/>
            <pc:sldMk cId="2695303352" sldId="280"/>
            <ac:spMk id="4" creationId="{99A08E28-4805-3BBE-3DF5-D0D7309C784F}"/>
          </ac:spMkLst>
        </pc:spChg>
        <pc:spChg chg="mod">
          <ac:chgData name="Dwight Porter" userId="b8827507fdab55e7" providerId="LiveId" clId="{93B92CE4-B4BE-40E5-95A1-BB965926566C}" dt="2022-09-18T21:52:08.447" v="363" actId="20577"/>
          <ac:spMkLst>
            <pc:docMk/>
            <pc:sldMk cId="2695303352" sldId="280"/>
            <ac:spMk id="5" creationId="{DC5DB99B-478E-9AA8-D657-CCCF08193004}"/>
          </ac:spMkLst>
        </pc:spChg>
        <pc:spChg chg="mod">
          <ac:chgData name="Dwight Porter" userId="b8827507fdab55e7" providerId="LiveId" clId="{93B92CE4-B4BE-40E5-95A1-BB965926566C}" dt="2022-09-17T18:25:14.622" v="148" actId="14838"/>
          <ac:spMkLst>
            <pc:docMk/>
            <pc:sldMk cId="2695303352" sldId="280"/>
            <ac:spMk id="13" creationId="{29D6E677-F3A4-4D72-8A33-E5F7822C5136}"/>
          </ac:spMkLst>
        </pc:spChg>
        <pc:picChg chg="add del mod modCrop">
          <ac:chgData name="Dwight Porter" userId="b8827507fdab55e7" providerId="LiveId" clId="{93B92CE4-B4BE-40E5-95A1-BB965926566C}" dt="2022-09-17T18:15:06.477" v="72" actId="478"/>
          <ac:picMkLst>
            <pc:docMk/>
            <pc:sldMk cId="2695303352" sldId="280"/>
            <ac:picMk id="3" creationId="{9C472D5B-14B9-B9F7-ACB0-BA060EB1F1BB}"/>
          </ac:picMkLst>
        </pc:picChg>
      </pc:sldChg>
      <pc:sldChg chg="modSp mod">
        <pc:chgData name="Dwight Porter" userId="b8827507fdab55e7" providerId="LiveId" clId="{93B92CE4-B4BE-40E5-95A1-BB965926566C}" dt="2022-09-18T17:53:07.545" v="225" actId="20577"/>
        <pc:sldMkLst>
          <pc:docMk/>
          <pc:sldMk cId="2610149969" sldId="291"/>
        </pc:sldMkLst>
        <pc:spChg chg="mod">
          <ac:chgData name="Dwight Porter" userId="b8827507fdab55e7" providerId="LiveId" clId="{93B92CE4-B4BE-40E5-95A1-BB965926566C}" dt="2022-09-18T17:51:24.916" v="183" actId="20577"/>
          <ac:spMkLst>
            <pc:docMk/>
            <pc:sldMk cId="2610149969" sldId="291"/>
            <ac:spMk id="4" creationId="{2DF49566-FC4F-DC78-B698-E204EF166732}"/>
          </ac:spMkLst>
        </pc:spChg>
        <pc:spChg chg="mod">
          <ac:chgData name="Dwight Porter" userId="b8827507fdab55e7" providerId="LiveId" clId="{93B92CE4-B4BE-40E5-95A1-BB965926566C}" dt="2022-09-18T17:53:07.545" v="225" actId="20577"/>
          <ac:spMkLst>
            <pc:docMk/>
            <pc:sldMk cId="2610149969" sldId="291"/>
            <ac:spMk id="5" creationId="{66F23E1E-1843-9559-C5DD-714857A53361}"/>
          </ac:spMkLst>
        </pc:spChg>
        <pc:spChg chg="mod">
          <ac:chgData name="Dwight Porter" userId="b8827507fdab55e7" providerId="LiveId" clId="{93B92CE4-B4BE-40E5-95A1-BB965926566C}" dt="2022-09-17T18:25:01.653" v="143" actId="14838"/>
          <ac:spMkLst>
            <pc:docMk/>
            <pc:sldMk cId="2610149969" sldId="291"/>
            <ac:spMk id="13" creationId="{29D6E677-F3A4-4D72-8A33-E5F7822C5136}"/>
          </ac:spMkLst>
        </pc:spChg>
      </pc:sldChg>
      <pc:sldMasterChg chg="setBg modSldLayout">
        <pc:chgData name="Dwight Porter" userId="b8827507fdab55e7" providerId="LiveId" clId="{93B92CE4-B4BE-40E5-95A1-BB965926566C}" dt="2022-09-18T17:53:17.187" v="226"/>
        <pc:sldMasterMkLst>
          <pc:docMk/>
          <pc:sldMasterMk cId="189878691" sldId="2147483660"/>
        </pc:sldMasterMkLst>
        <pc:sldLayoutChg chg="setBg">
          <pc:chgData name="Dwight Porter" userId="b8827507fdab55e7" providerId="LiveId" clId="{93B92CE4-B4BE-40E5-95A1-BB965926566C}" dt="2022-09-18T17:53:17.187" v="226"/>
          <pc:sldLayoutMkLst>
            <pc:docMk/>
            <pc:sldMasterMk cId="189878691" sldId="2147483660"/>
            <pc:sldLayoutMk cId="3316135856" sldId="2147483661"/>
          </pc:sldLayoutMkLst>
        </pc:sldLayoutChg>
        <pc:sldLayoutChg chg="setBg">
          <pc:chgData name="Dwight Porter" userId="b8827507fdab55e7" providerId="LiveId" clId="{93B92CE4-B4BE-40E5-95A1-BB965926566C}" dt="2022-09-18T17:53:17.187" v="226"/>
          <pc:sldLayoutMkLst>
            <pc:docMk/>
            <pc:sldMasterMk cId="189878691" sldId="2147483660"/>
            <pc:sldLayoutMk cId="4144775597" sldId="2147483662"/>
          </pc:sldLayoutMkLst>
        </pc:sldLayoutChg>
        <pc:sldLayoutChg chg="setBg">
          <pc:chgData name="Dwight Porter" userId="b8827507fdab55e7" providerId="LiveId" clId="{93B92CE4-B4BE-40E5-95A1-BB965926566C}" dt="2022-09-18T17:53:17.187" v="226"/>
          <pc:sldLayoutMkLst>
            <pc:docMk/>
            <pc:sldMasterMk cId="189878691" sldId="2147483660"/>
            <pc:sldLayoutMk cId="2613384871" sldId="2147483663"/>
          </pc:sldLayoutMkLst>
        </pc:sldLayoutChg>
        <pc:sldLayoutChg chg="setBg">
          <pc:chgData name="Dwight Porter" userId="b8827507fdab55e7" providerId="LiveId" clId="{93B92CE4-B4BE-40E5-95A1-BB965926566C}" dt="2022-09-18T17:53:17.187" v="226"/>
          <pc:sldLayoutMkLst>
            <pc:docMk/>
            <pc:sldMasterMk cId="189878691" sldId="2147483660"/>
            <pc:sldLayoutMk cId="41104692" sldId="2147483664"/>
          </pc:sldLayoutMkLst>
        </pc:sldLayoutChg>
        <pc:sldLayoutChg chg="setBg">
          <pc:chgData name="Dwight Porter" userId="b8827507fdab55e7" providerId="LiveId" clId="{93B92CE4-B4BE-40E5-95A1-BB965926566C}" dt="2022-09-18T17:53:17.187" v="226"/>
          <pc:sldLayoutMkLst>
            <pc:docMk/>
            <pc:sldMasterMk cId="189878691" sldId="2147483660"/>
            <pc:sldLayoutMk cId="3881994474" sldId="2147483665"/>
          </pc:sldLayoutMkLst>
        </pc:sldLayoutChg>
        <pc:sldLayoutChg chg="setBg">
          <pc:chgData name="Dwight Porter" userId="b8827507fdab55e7" providerId="LiveId" clId="{93B92CE4-B4BE-40E5-95A1-BB965926566C}" dt="2022-09-18T17:53:17.187" v="226"/>
          <pc:sldLayoutMkLst>
            <pc:docMk/>
            <pc:sldMasterMk cId="189878691" sldId="2147483660"/>
            <pc:sldLayoutMk cId="1392906901" sldId="2147483666"/>
          </pc:sldLayoutMkLst>
        </pc:sldLayoutChg>
        <pc:sldLayoutChg chg="setBg">
          <pc:chgData name="Dwight Porter" userId="b8827507fdab55e7" providerId="LiveId" clId="{93B92CE4-B4BE-40E5-95A1-BB965926566C}" dt="2022-09-18T17:53:17.187" v="226"/>
          <pc:sldLayoutMkLst>
            <pc:docMk/>
            <pc:sldMasterMk cId="189878691" sldId="2147483660"/>
            <pc:sldLayoutMk cId="2053524933" sldId="2147483667"/>
          </pc:sldLayoutMkLst>
        </pc:sldLayoutChg>
        <pc:sldLayoutChg chg="setBg">
          <pc:chgData name="Dwight Porter" userId="b8827507fdab55e7" providerId="LiveId" clId="{93B92CE4-B4BE-40E5-95A1-BB965926566C}" dt="2022-09-18T17:53:17.187" v="226"/>
          <pc:sldLayoutMkLst>
            <pc:docMk/>
            <pc:sldMasterMk cId="189878691" sldId="2147483660"/>
            <pc:sldLayoutMk cId="2127157043" sldId="2147483668"/>
          </pc:sldLayoutMkLst>
        </pc:sldLayoutChg>
        <pc:sldLayoutChg chg="setBg">
          <pc:chgData name="Dwight Porter" userId="b8827507fdab55e7" providerId="LiveId" clId="{93B92CE4-B4BE-40E5-95A1-BB965926566C}" dt="2022-09-18T17:53:17.187" v="226"/>
          <pc:sldLayoutMkLst>
            <pc:docMk/>
            <pc:sldMasterMk cId="189878691" sldId="2147483660"/>
            <pc:sldLayoutMk cId="2482453218" sldId="2147483669"/>
          </pc:sldLayoutMkLst>
        </pc:sldLayoutChg>
        <pc:sldLayoutChg chg="setBg">
          <pc:chgData name="Dwight Porter" userId="b8827507fdab55e7" providerId="LiveId" clId="{93B92CE4-B4BE-40E5-95A1-BB965926566C}" dt="2022-09-18T17:53:17.187" v="226"/>
          <pc:sldLayoutMkLst>
            <pc:docMk/>
            <pc:sldMasterMk cId="189878691" sldId="2147483660"/>
            <pc:sldLayoutMk cId="2933771443" sldId="2147483670"/>
          </pc:sldLayoutMkLst>
        </pc:sldLayoutChg>
        <pc:sldLayoutChg chg="setBg">
          <pc:chgData name="Dwight Porter" userId="b8827507fdab55e7" providerId="LiveId" clId="{93B92CE4-B4BE-40E5-95A1-BB965926566C}" dt="2022-09-18T17:53:17.187" v="226"/>
          <pc:sldLayoutMkLst>
            <pc:docMk/>
            <pc:sldMasterMk cId="189878691" sldId="2147483660"/>
            <pc:sldLayoutMk cId="796749527" sldId="2147483671"/>
          </pc:sldLayoutMkLst>
        </pc:sldLayoutChg>
      </pc:sldMasterChg>
    </pc:docChg>
  </pc:docChgLst>
  <pc:docChgLst>
    <pc:chgData name="Dwight Porter" userId="b8827507fdab55e7" providerId="LiveId" clId="{7584B438-445F-46D7-BAB9-4098217CBF62}"/>
    <pc:docChg chg="undo custSel delSld modSld modMainMaster">
      <pc:chgData name="Dwight Porter" userId="b8827507fdab55e7" providerId="LiveId" clId="{7584B438-445F-46D7-BAB9-4098217CBF62}" dt="2022-08-21T03:59:15.540" v="409" actId="6549"/>
      <pc:docMkLst>
        <pc:docMk/>
      </pc:docMkLst>
      <pc:sldChg chg="modSp mod">
        <pc:chgData name="Dwight Porter" userId="b8827507fdab55e7" providerId="LiveId" clId="{7584B438-445F-46D7-BAB9-4098217CBF62}" dt="2022-08-21T03:50:54.656" v="266" actId="14838"/>
        <pc:sldMkLst>
          <pc:docMk/>
          <pc:sldMk cId="3566868611" sldId="259"/>
        </pc:sldMkLst>
        <pc:spChg chg="mod">
          <ac:chgData name="Dwight Porter" userId="b8827507fdab55e7" providerId="LiveId" clId="{7584B438-445F-46D7-BAB9-4098217CBF62}" dt="2022-08-21T03:50:35.609" v="259" actId="14838"/>
          <ac:spMkLst>
            <pc:docMk/>
            <pc:sldMk cId="3566868611" sldId="259"/>
            <ac:spMk id="4" creationId="{B22D3F1B-C1E3-4EE0-AB13-D6E889A59769}"/>
          </ac:spMkLst>
        </pc:spChg>
        <pc:spChg chg="mod">
          <ac:chgData name="Dwight Porter" userId="b8827507fdab55e7" providerId="LiveId" clId="{7584B438-445F-46D7-BAB9-4098217CBF62}" dt="2022-08-21T03:50:54.656" v="266" actId="14838"/>
          <ac:spMkLst>
            <pc:docMk/>
            <pc:sldMk cId="3566868611" sldId="259"/>
            <ac:spMk id="15" creationId="{BE37BCEE-250F-499D-8911-D967567C674C}"/>
          </ac:spMkLst>
        </pc:spChg>
      </pc:sldChg>
      <pc:sldChg chg="addSp delSp modSp del mod setBg">
        <pc:chgData name="Dwight Porter" userId="b8827507fdab55e7" providerId="LiveId" clId="{7584B438-445F-46D7-BAB9-4098217CBF62}" dt="2022-08-21T03:24:14.171" v="120" actId="2696"/>
        <pc:sldMkLst>
          <pc:docMk/>
          <pc:sldMk cId="4192843398" sldId="274"/>
        </pc:sldMkLst>
        <pc:grpChg chg="del">
          <ac:chgData name="Dwight Porter" userId="b8827507fdab55e7" providerId="LiveId" clId="{7584B438-445F-46D7-BAB9-4098217CBF62}" dt="2022-08-21T03:16:42.147" v="0" actId="478"/>
          <ac:grpSpMkLst>
            <pc:docMk/>
            <pc:sldMk cId="4192843398" sldId="274"/>
            <ac:grpSpMk id="9" creationId="{C10DCC3F-3ACC-697C-F486-01DA16F34868}"/>
          </ac:grpSpMkLst>
        </pc:grpChg>
        <pc:picChg chg="add del mod modCrop">
          <ac:chgData name="Dwight Porter" userId="b8827507fdab55e7" providerId="LiveId" clId="{7584B438-445F-46D7-BAB9-4098217CBF62}" dt="2022-08-21T03:22:07.349" v="62" actId="478"/>
          <ac:picMkLst>
            <pc:docMk/>
            <pc:sldMk cId="4192843398" sldId="274"/>
            <ac:picMk id="2" creationId="{E38A330F-6889-B53B-D82D-F404AF0C5E7A}"/>
          </ac:picMkLst>
        </pc:picChg>
      </pc:sldChg>
      <pc:sldChg chg="delSp modSp mod">
        <pc:chgData name="Dwight Porter" userId="b8827507fdab55e7" providerId="LiveId" clId="{7584B438-445F-46D7-BAB9-4098217CBF62}" dt="2022-08-21T03:58:21.804" v="403" actId="14838"/>
        <pc:sldMkLst>
          <pc:docMk/>
          <pc:sldMk cId="2695303352" sldId="280"/>
        </pc:sldMkLst>
        <pc:spChg chg="del">
          <ac:chgData name="Dwight Porter" userId="b8827507fdab55e7" providerId="LiveId" clId="{7584B438-445F-46D7-BAB9-4098217CBF62}" dt="2022-08-21T03:45:20.186" v="166" actId="478"/>
          <ac:spMkLst>
            <pc:docMk/>
            <pc:sldMk cId="2695303352" sldId="280"/>
            <ac:spMk id="2" creationId="{14563AD4-63EC-8D97-137F-387C83FF3FCC}"/>
          </ac:spMkLst>
        </pc:spChg>
        <pc:spChg chg="mod">
          <ac:chgData name="Dwight Porter" userId="b8827507fdab55e7" providerId="LiveId" clId="{7584B438-445F-46D7-BAB9-4098217CBF62}" dt="2022-08-21T03:58:21.804" v="403" actId="14838"/>
          <ac:spMkLst>
            <pc:docMk/>
            <pc:sldMk cId="2695303352" sldId="280"/>
            <ac:spMk id="5" creationId="{DC5DB99B-478E-9AA8-D657-CCCF08193004}"/>
          </ac:spMkLst>
        </pc:spChg>
        <pc:spChg chg="mod">
          <ac:chgData name="Dwight Porter" userId="b8827507fdab55e7" providerId="LiveId" clId="{7584B438-445F-46D7-BAB9-4098217CBF62}" dt="2022-08-21T03:46:57.054" v="205" actId="14838"/>
          <ac:spMkLst>
            <pc:docMk/>
            <pc:sldMk cId="2695303352" sldId="280"/>
            <ac:spMk id="13" creationId="{29D6E677-F3A4-4D72-8A33-E5F7822C5136}"/>
          </ac:spMkLst>
        </pc:spChg>
      </pc:sldChg>
      <pc:sldChg chg="del">
        <pc:chgData name="Dwight Porter" userId="b8827507fdab55e7" providerId="LiveId" clId="{7584B438-445F-46D7-BAB9-4098217CBF62}" dt="2022-08-21T03:23:30.586" v="92" actId="2696"/>
        <pc:sldMkLst>
          <pc:docMk/>
          <pc:sldMk cId="381104160" sldId="284"/>
        </pc:sldMkLst>
      </pc:sldChg>
      <pc:sldChg chg="del">
        <pc:chgData name="Dwight Porter" userId="b8827507fdab55e7" providerId="LiveId" clId="{7584B438-445F-46D7-BAB9-4098217CBF62}" dt="2022-08-21T03:23:30.586" v="92" actId="2696"/>
        <pc:sldMkLst>
          <pc:docMk/>
          <pc:sldMk cId="1597915625" sldId="288"/>
        </pc:sldMkLst>
      </pc:sldChg>
      <pc:sldChg chg="modSp mod">
        <pc:chgData name="Dwight Porter" userId="b8827507fdab55e7" providerId="LiveId" clId="{7584B438-445F-46D7-BAB9-4098217CBF62}" dt="2022-08-21T03:59:15.540" v="409" actId="6549"/>
        <pc:sldMkLst>
          <pc:docMk/>
          <pc:sldMk cId="2610149969" sldId="291"/>
        </pc:sldMkLst>
        <pc:spChg chg="mod">
          <ac:chgData name="Dwight Porter" userId="b8827507fdab55e7" providerId="LiveId" clId="{7584B438-445F-46D7-BAB9-4098217CBF62}" dt="2022-08-21T03:59:13.902" v="408" actId="6549"/>
          <ac:spMkLst>
            <pc:docMk/>
            <pc:sldMk cId="2610149969" sldId="291"/>
            <ac:spMk id="4" creationId="{2DF49566-FC4F-DC78-B698-E204EF166732}"/>
          </ac:spMkLst>
        </pc:spChg>
        <pc:spChg chg="mod">
          <ac:chgData name="Dwight Porter" userId="b8827507fdab55e7" providerId="LiveId" clId="{7584B438-445F-46D7-BAB9-4098217CBF62}" dt="2022-08-21T03:59:15.540" v="409" actId="6549"/>
          <ac:spMkLst>
            <pc:docMk/>
            <pc:sldMk cId="2610149969" sldId="291"/>
            <ac:spMk id="5" creationId="{66F23E1E-1843-9559-C5DD-714857A53361}"/>
          </ac:spMkLst>
        </pc:spChg>
        <pc:spChg chg="mod">
          <ac:chgData name="Dwight Porter" userId="b8827507fdab55e7" providerId="LiveId" clId="{7584B438-445F-46D7-BAB9-4098217CBF62}" dt="2022-08-21T03:52:21.329" v="304" actId="14838"/>
          <ac:spMkLst>
            <pc:docMk/>
            <pc:sldMk cId="2610149969" sldId="291"/>
            <ac:spMk id="13" creationId="{29D6E677-F3A4-4D72-8A33-E5F7822C5136}"/>
          </ac:spMkLst>
        </pc:spChg>
      </pc:sldChg>
      <pc:sldChg chg="del">
        <pc:chgData name="Dwight Porter" userId="b8827507fdab55e7" providerId="LiveId" clId="{7584B438-445F-46D7-BAB9-4098217CBF62}" dt="2022-08-21T03:23:30.586" v="92" actId="2696"/>
        <pc:sldMkLst>
          <pc:docMk/>
          <pc:sldMk cId="3604577532" sldId="293"/>
        </pc:sldMkLst>
      </pc:sldChg>
      <pc:sldMasterChg chg="setBg modSldLayout">
        <pc:chgData name="Dwight Porter" userId="b8827507fdab55e7" providerId="LiveId" clId="{7584B438-445F-46D7-BAB9-4098217CBF62}" dt="2022-08-21T03:22:25.544" v="65"/>
        <pc:sldMasterMkLst>
          <pc:docMk/>
          <pc:sldMasterMk cId="189878691" sldId="2147483660"/>
        </pc:sldMasterMkLst>
        <pc:sldLayoutChg chg="setBg">
          <pc:chgData name="Dwight Porter" userId="b8827507fdab55e7" providerId="LiveId" clId="{7584B438-445F-46D7-BAB9-4098217CBF62}" dt="2022-08-21T03:22:25.544" v="65"/>
          <pc:sldLayoutMkLst>
            <pc:docMk/>
            <pc:sldMasterMk cId="189878691" sldId="2147483660"/>
            <pc:sldLayoutMk cId="3316135856" sldId="2147483661"/>
          </pc:sldLayoutMkLst>
        </pc:sldLayoutChg>
        <pc:sldLayoutChg chg="setBg">
          <pc:chgData name="Dwight Porter" userId="b8827507fdab55e7" providerId="LiveId" clId="{7584B438-445F-46D7-BAB9-4098217CBF62}" dt="2022-08-21T03:22:25.544" v="65"/>
          <pc:sldLayoutMkLst>
            <pc:docMk/>
            <pc:sldMasterMk cId="189878691" sldId="2147483660"/>
            <pc:sldLayoutMk cId="4144775597" sldId="2147483662"/>
          </pc:sldLayoutMkLst>
        </pc:sldLayoutChg>
        <pc:sldLayoutChg chg="setBg">
          <pc:chgData name="Dwight Porter" userId="b8827507fdab55e7" providerId="LiveId" clId="{7584B438-445F-46D7-BAB9-4098217CBF62}" dt="2022-08-21T03:22:25.544" v="65"/>
          <pc:sldLayoutMkLst>
            <pc:docMk/>
            <pc:sldMasterMk cId="189878691" sldId="2147483660"/>
            <pc:sldLayoutMk cId="2613384871" sldId="2147483663"/>
          </pc:sldLayoutMkLst>
        </pc:sldLayoutChg>
        <pc:sldLayoutChg chg="setBg">
          <pc:chgData name="Dwight Porter" userId="b8827507fdab55e7" providerId="LiveId" clId="{7584B438-445F-46D7-BAB9-4098217CBF62}" dt="2022-08-21T03:22:25.544" v="65"/>
          <pc:sldLayoutMkLst>
            <pc:docMk/>
            <pc:sldMasterMk cId="189878691" sldId="2147483660"/>
            <pc:sldLayoutMk cId="41104692" sldId="2147483664"/>
          </pc:sldLayoutMkLst>
        </pc:sldLayoutChg>
        <pc:sldLayoutChg chg="setBg">
          <pc:chgData name="Dwight Porter" userId="b8827507fdab55e7" providerId="LiveId" clId="{7584B438-445F-46D7-BAB9-4098217CBF62}" dt="2022-08-21T03:22:25.544" v="65"/>
          <pc:sldLayoutMkLst>
            <pc:docMk/>
            <pc:sldMasterMk cId="189878691" sldId="2147483660"/>
            <pc:sldLayoutMk cId="3881994474" sldId="2147483665"/>
          </pc:sldLayoutMkLst>
        </pc:sldLayoutChg>
        <pc:sldLayoutChg chg="setBg">
          <pc:chgData name="Dwight Porter" userId="b8827507fdab55e7" providerId="LiveId" clId="{7584B438-445F-46D7-BAB9-4098217CBF62}" dt="2022-08-21T03:22:25.544" v="65"/>
          <pc:sldLayoutMkLst>
            <pc:docMk/>
            <pc:sldMasterMk cId="189878691" sldId="2147483660"/>
            <pc:sldLayoutMk cId="1392906901" sldId="2147483666"/>
          </pc:sldLayoutMkLst>
        </pc:sldLayoutChg>
        <pc:sldLayoutChg chg="setBg">
          <pc:chgData name="Dwight Porter" userId="b8827507fdab55e7" providerId="LiveId" clId="{7584B438-445F-46D7-BAB9-4098217CBF62}" dt="2022-08-21T03:22:25.544" v="65"/>
          <pc:sldLayoutMkLst>
            <pc:docMk/>
            <pc:sldMasterMk cId="189878691" sldId="2147483660"/>
            <pc:sldLayoutMk cId="2053524933" sldId="2147483667"/>
          </pc:sldLayoutMkLst>
        </pc:sldLayoutChg>
        <pc:sldLayoutChg chg="setBg">
          <pc:chgData name="Dwight Porter" userId="b8827507fdab55e7" providerId="LiveId" clId="{7584B438-445F-46D7-BAB9-4098217CBF62}" dt="2022-08-21T03:22:25.544" v="65"/>
          <pc:sldLayoutMkLst>
            <pc:docMk/>
            <pc:sldMasterMk cId="189878691" sldId="2147483660"/>
            <pc:sldLayoutMk cId="2127157043" sldId="2147483668"/>
          </pc:sldLayoutMkLst>
        </pc:sldLayoutChg>
        <pc:sldLayoutChg chg="setBg">
          <pc:chgData name="Dwight Porter" userId="b8827507fdab55e7" providerId="LiveId" clId="{7584B438-445F-46D7-BAB9-4098217CBF62}" dt="2022-08-21T03:22:25.544" v="65"/>
          <pc:sldLayoutMkLst>
            <pc:docMk/>
            <pc:sldMasterMk cId="189878691" sldId="2147483660"/>
            <pc:sldLayoutMk cId="2482453218" sldId="2147483669"/>
          </pc:sldLayoutMkLst>
        </pc:sldLayoutChg>
        <pc:sldLayoutChg chg="setBg">
          <pc:chgData name="Dwight Porter" userId="b8827507fdab55e7" providerId="LiveId" clId="{7584B438-445F-46D7-BAB9-4098217CBF62}" dt="2022-08-21T03:22:25.544" v="65"/>
          <pc:sldLayoutMkLst>
            <pc:docMk/>
            <pc:sldMasterMk cId="189878691" sldId="2147483660"/>
            <pc:sldLayoutMk cId="2933771443" sldId="2147483670"/>
          </pc:sldLayoutMkLst>
        </pc:sldLayoutChg>
        <pc:sldLayoutChg chg="setBg">
          <pc:chgData name="Dwight Porter" userId="b8827507fdab55e7" providerId="LiveId" clId="{7584B438-445F-46D7-BAB9-4098217CBF62}" dt="2022-08-21T03:22:25.544" v="65"/>
          <pc:sldLayoutMkLst>
            <pc:docMk/>
            <pc:sldMasterMk cId="189878691" sldId="2147483660"/>
            <pc:sldLayoutMk cId="796749527" sldId="2147483671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3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5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135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771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9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749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775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8"/>
            <a:ext cx="5915026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50"/>
            <a:ext cx="5915026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384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9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4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5"/>
            <a:ext cx="5915026" cy="235655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988735"/>
            <a:ext cx="2901256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4453468"/>
            <a:ext cx="2901256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5" y="2988735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5" y="4453468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994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906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524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5" y="1755426"/>
            <a:ext cx="3471863" cy="866422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2" y="3657601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157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5" y="1755426"/>
            <a:ext cx="3471863" cy="8664223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2" y="3657601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604F6-56CC-417F-BAAD-E00691CEB350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453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5"/>
            <a:ext cx="5915026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6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9" y="11300182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604F6-56CC-417F-BAAD-E00691CEB350}" type="datetimeFigureOut">
              <a:rPr lang="en-US" smtClean="0"/>
              <a:t>9/18/2022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2"/>
            <a:ext cx="2314576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2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E8E6E-D826-4F02-B01E-975D5D82E6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78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1" y="822960"/>
            <a:ext cx="6857999" cy="70788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FFFF66"/>
                </a:solidFill>
                <a:effectLst>
                  <a:glow rad="101600">
                    <a:schemeClr val="tx1">
                      <a:lumMod val="65000"/>
                      <a:lumOff val="35000"/>
                      <a:alpha val="50000"/>
                    </a:schemeClr>
                  </a:glow>
                  <a:outerShdw blurRad="38100" dist="38100" dir="2700000" algn="tl">
                    <a:schemeClr val="tx1">
                      <a:lumMod val="75000"/>
                      <a:lumOff val="25000"/>
                      <a:alpha val="43000"/>
                    </a:schemeClr>
                  </a:outerShdw>
                </a:effectLst>
                <a:latin typeface="Impact" panose="020B0806030902050204" pitchFamily="34" charset="0"/>
              </a:rPr>
              <a:t>How Great Is Your Love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5DB99B-478E-9AA8-D657-CCCF08193004}"/>
              </a:ext>
            </a:extLst>
          </p:cNvPr>
          <p:cNvSpPr txBox="1"/>
          <p:nvPr/>
        </p:nvSpPr>
        <p:spPr>
          <a:xfrm>
            <a:off x="1" y="1828800"/>
            <a:ext cx="3428999" cy="74789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i="1" dirty="0">
                <a:solidFill>
                  <a:srgbClr val="FFFF66"/>
                </a:solidFill>
                <a:effectLst>
                  <a:glow rad="101600">
                    <a:schemeClr val="tx1">
                      <a:lumMod val="75000"/>
                      <a:lumOff val="25000"/>
                      <a:alpha val="55000"/>
                    </a:schemeClr>
                  </a:glow>
                  <a:outerShdw blurRad="50800" dist="38100" dir="2700000" algn="tl" rotWithShape="0">
                    <a:schemeClr val="tx1">
                      <a:alpha val="40000"/>
                    </a:schemeClr>
                  </a:outerShdw>
                </a:effectLst>
                <a:latin typeface="Franklin Gothic Medium Cond" panose="020B0606030402020204" pitchFamily="34" charset="0"/>
              </a:rPr>
              <a:t>Verse 1 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75000"/>
                      <a:lumOff val="25000"/>
                      <a:alpha val="55000"/>
                    </a:schemeClr>
                  </a:glow>
                  <a:outerShdw blurRad="50800" dist="38100" dir="2700000" algn="tl" rotWithShape="0">
                    <a:schemeClr val="tx1">
                      <a:alpha val="40000"/>
                    </a:schemeClr>
                  </a:outerShdw>
                </a:effectLst>
                <a:latin typeface="Franklin Gothic Medium Cond" panose="020B0606030402020204" pitchFamily="34" charset="0"/>
              </a:rPr>
              <a:t>My heart is steadfast O God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75000"/>
                      <a:lumOff val="25000"/>
                      <a:alpha val="55000"/>
                    </a:schemeClr>
                  </a:glow>
                  <a:outerShdw blurRad="50800" dist="38100" dir="2700000" algn="tl" rotWithShape="0">
                    <a:schemeClr val="tx1">
                      <a:alpha val="40000"/>
                    </a:schemeClr>
                  </a:outerShdw>
                </a:effectLst>
                <a:latin typeface="Franklin Gothic Medium Cond" panose="020B0606030402020204" pitchFamily="34" charset="0"/>
              </a:rPr>
              <a:t>And I will sing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75000"/>
                      <a:lumOff val="25000"/>
                      <a:alpha val="55000"/>
                    </a:schemeClr>
                  </a:glow>
                  <a:outerShdw blurRad="50800" dist="38100" dir="2700000" algn="tl" rotWithShape="0">
                    <a:schemeClr val="tx1">
                      <a:alpha val="40000"/>
                    </a:schemeClr>
                  </a:outerShdw>
                </a:effectLst>
                <a:latin typeface="Franklin Gothic Medium Cond" panose="020B0606030402020204" pitchFamily="34" charset="0"/>
              </a:rPr>
              <a:t>With all my heart and soul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75000"/>
                      <a:lumOff val="25000"/>
                      <a:alpha val="55000"/>
                    </a:schemeClr>
                  </a:glow>
                  <a:outerShdw blurRad="50800" dist="38100" dir="2700000" algn="tl" rotWithShape="0">
                    <a:schemeClr val="tx1">
                      <a:alpha val="40000"/>
                    </a:schemeClr>
                  </a:outerShdw>
                </a:effectLst>
                <a:latin typeface="Franklin Gothic Medium Cond" panose="020B0606030402020204" pitchFamily="34" charset="0"/>
              </a:rPr>
              <a:t>Music for the King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75000"/>
                      <a:lumOff val="25000"/>
                      <a:alpha val="55000"/>
                    </a:schemeClr>
                  </a:glow>
                  <a:outerShdw blurRad="50800" dist="38100" dir="2700000" algn="tl" rotWithShape="0">
                    <a:schemeClr val="tx1">
                      <a:alpha val="40000"/>
                    </a:schemeClr>
                  </a:outerShdw>
                </a:effectLst>
                <a:latin typeface="Franklin Gothic Medium Cond" panose="020B0606030402020204" pitchFamily="34" charset="0"/>
              </a:rPr>
              <a:t>And I will awake the dawn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75000"/>
                      <a:lumOff val="25000"/>
                      <a:alpha val="55000"/>
                    </a:schemeClr>
                  </a:glow>
                  <a:outerShdw blurRad="50800" dist="38100" dir="2700000" algn="tl" rotWithShape="0">
                    <a:schemeClr val="tx1">
                      <a:alpha val="40000"/>
                    </a:schemeClr>
                  </a:outerShdw>
                </a:effectLst>
                <a:latin typeface="Franklin Gothic Medium Cond" panose="020B0606030402020204" pitchFamily="34" charset="0"/>
              </a:rPr>
              <a:t>With my praise to You O Lord</a:t>
            </a:r>
          </a:p>
          <a:p>
            <a:pPr algn="ctr"/>
            <a:endParaRPr lang="en-US" sz="2400" i="1" dirty="0">
              <a:solidFill>
                <a:schemeClr val="bg1"/>
              </a:solidFill>
              <a:effectLst>
                <a:glow rad="101600">
                  <a:schemeClr val="tx1">
                    <a:lumMod val="75000"/>
                    <a:lumOff val="25000"/>
                    <a:alpha val="55000"/>
                  </a:schemeClr>
                </a:glow>
                <a:outerShdw blurRad="50800" dist="38100" dir="2700000" algn="tl" rotWithShape="0">
                  <a:schemeClr val="tx1">
                    <a:alpha val="40000"/>
                  </a:scheme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2400" i="1" dirty="0">
                <a:solidFill>
                  <a:srgbClr val="FFFF66"/>
                </a:solidFill>
                <a:effectLst>
                  <a:glow rad="101600">
                    <a:schemeClr val="tx1">
                      <a:lumMod val="75000"/>
                      <a:lumOff val="25000"/>
                      <a:alpha val="55000"/>
                    </a:schemeClr>
                  </a:glow>
                  <a:outerShdw blurRad="50800" dist="38100" dir="2700000" algn="tl" rotWithShape="0">
                    <a:schemeClr val="tx1">
                      <a:alpha val="40000"/>
                    </a:schemeClr>
                  </a:outerShdw>
                </a:effectLst>
                <a:latin typeface="Franklin Gothic Medium Cond" panose="020B0606030402020204" pitchFamily="34" charset="0"/>
              </a:rPr>
              <a:t>Chorus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75000"/>
                      <a:lumOff val="25000"/>
                      <a:alpha val="55000"/>
                    </a:schemeClr>
                  </a:glow>
                  <a:outerShdw blurRad="50800" dist="38100" dir="2700000" algn="tl" rotWithShape="0">
                    <a:schemeClr val="tx1">
                      <a:alpha val="40000"/>
                    </a:schemeClr>
                  </a:outerShdw>
                </a:effectLst>
                <a:latin typeface="Franklin Gothic Medium Cond" panose="020B0606030402020204" pitchFamily="34" charset="0"/>
              </a:rPr>
              <a:t>How great is Your love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75000"/>
                      <a:lumOff val="25000"/>
                      <a:alpha val="55000"/>
                    </a:schemeClr>
                  </a:glow>
                  <a:outerShdw blurRad="50800" dist="38100" dir="2700000" algn="tl" rotWithShape="0">
                    <a:schemeClr val="tx1">
                      <a:alpha val="40000"/>
                    </a:schemeClr>
                  </a:outerShdw>
                </a:effectLst>
                <a:latin typeface="Franklin Gothic Medium Cond" panose="020B0606030402020204" pitchFamily="34" charset="0"/>
              </a:rPr>
              <a:t>So much higher 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75000"/>
                      <a:lumOff val="25000"/>
                      <a:alpha val="55000"/>
                    </a:schemeClr>
                  </a:glow>
                  <a:outerShdw blurRad="50800" dist="38100" dir="2700000" algn="tl" rotWithShape="0">
                    <a:schemeClr val="tx1">
                      <a:alpha val="40000"/>
                    </a:schemeClr>
                  </a:outerShdw>
                </a:effectLst>
                <a:latin typeface="Franklin Gothic Medium Cond" panose="020B0606030402020204" pitchFamily="34" charset="0"/>
              </a:rPr>
              <a:t>than the heavens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75000"/>
                      <a:lumOff val="25000"/>
                      <a:alpha val="55000"/>
                    </a:schemeClr>
                  </a:glow>
                  <a:outerShdw blurRad="50800" dist="38100" dir="2700000" algn="tl" rotWithShape="0">
                    <a:schemeClr val="tx1">
                      <a:alpha val="40000"/>
                    </a:schemeClr>
                  </a:outerShdw>
                </a:effectLst>
                <a:latin typeface="Franklin Gothic Medium Cond" panose="020B0606030402020204" pitchFamily="34" charset="0"/>
              </a:rPr>
              <a:t>with faithfulness that reaches the sky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75000"/>
                      <a:lumOff val="25000"/>
                      <a:alpha val="55000"/>
                    </a:schemeClr>
                  </a:glow>
                  <a:outerShdw blurRad="50800" dist="38100" dir="2700000" algn="tl" rotWithShape="0">
                    <a:schemeClr val="tx1">
                      <a:alpha val="40000"/>
                    </a:schemeClr>
                  </a:outerShdw>
                </a:effectLst>
                <a:latin typeface="Franklin Gothic Medium Cond" panose="020B0606030402020204" pitchFamily="34" charset="0"/>
              </a:rPr>
              <a:t>How great is Your love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75000"/>
                      <a:lumOff val="25000"/>
                      <a:alpha val="55000"/>
                    </a:schemeClr>
                  </a:glow>
                  <a:outerShdw blurRad="50800" dist="38100" dir="2700000" algn="tl" rotWithShape="0">
                    <a:schemeClr val="tx1">
                      <a:alpha val="40000"/>
                    </a:schemeClr>
                  </a:outerShdw>
                </a:effectLst>
                <a:latin typeface="Franklin Gothic Medium Cond" panose="020B0606030402020204" pitchFamily="34" charset="0"/>
              </a:rPr>
              <a:t>So much higher 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75000"/>
                      <a:lumOff val="25000"/>
                      <a:alpha val="55000"/>
                    </a:schemeClr>
                  </a:glow>
                  <a:outerShdw blurRad="50800" dist="38100" dir="2700000" algn="tl" rotWithShape="0">
                    <a:schemeClr val="tx1">
                      <a:alpha val="40000"/>
                    </a:schemeClr>
                  </a:outerShdw>
                </a:effectLst>
                <a:latin typeface="Franklin Gothic Medium Cond" panose="020B0606030402020204" pitchFamily="34" charset="0"/>
              </a:rPr>
              <a:t>than the heavens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75000"/>
                      <a:lumOff val="25000"/>
                      <a:alpha val="55000"/>
                    </a:schemeClr>
                  </a:glow>
                  <a:outerShdw blurRad="50800" dist="38100" dir="2700000" algn="tl" rotWithShape="0">
                    <a:schemeClr val="tx1">
                      <a:alpha val="40000"/>
                    </a:schemeClr>
                  </a:outerShdw>
                </a:effectLst>
                <a:latin typeface="Franklin Gothic Medium Cond" panose="020B0606030402020204" pitchFamily="34" charset="0"/>
              </a:rPr>
              <a:t>with faithfulness that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75000"/>
                      <a:lumOff val="25000"/>
                      <a:alpha val="55000"/>
                    </a:schemeClr>
                  </a:glow>
                  <a:outerShdw blurRad="50800" dist="38100" dir="2700000" algn="tl" rotWithShape="0">
                    <a:schemeClr val="tx1">
                      <a:alpha val="40000"/>
                    </a:schemeClr>
                  </a:outerShdw>
                </a:effectLst>
                <a:latin typeface="Franklin Gothic Medium Cond" panose="020B0606030402020204" pitchFamily="34" charset="0"/>
              </a:rPr>
              <a:t>reaches the sky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75000"/>
                      <a:lumOff val="25000"/>
                      <a:alpha val="55000"/>
                    </a:schemeClr>
                  </a:glow>
                  <a:outerShdw blurRad="50800" dist="38100" dir="2700000" algn="tl" rotWithShape="0">
                    <a:schemeClr val="tx1">
                      <a:alpha val="40000"/>
                    </a:schemeClr>
                  </a:outerShdw>
                </a:effectLst>
                <a:latin typeface="Franklin Gothic Medium Cond" panose="020B0606030402020204" pitchFamily="34" charset="0"/>
              </a:rPr>
              <a:t>O how great is Your love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A08E28-4805-3BBE-3DF5-D0D7309C784F}"/>
              </a:ext>
            </a:extLst>
          </p:cNvPr>
          <p:cNvSpPr txBox="1"/>
          <p:nvPr/>
        </p:nvSpPr>
        <p:spPr>
          <a:xfrm>
            <a:off x="3429000" y="1828800"/>
            <a:ext cx="3428999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i="1" dirty="0">
                <a:solidFill>
                  <a:srgbClr val="FFFF66"/>
                </a:solidFill>
                <a:effectLst>
                  <a:glow rad="101600">
                    <a:schemeClr val="tx1">
                      <a:lumMod val="75000"/>
                      <a:lumOff val="25000"/>
                      <a:alpha val="55000"/>
                    </a:schemeClr>
                  </a:glow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75000"/>
                      <a:lumOff val="25000"/>
                      <a:alpha val="55000"/>
                    </a:schemeClr>
                  </a:glow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  <a:latin typeface="Franklin Gothic Medium Cond" panose="020B0606030402020204" pitchFamily="34" charset="0"/>
              </a:rPr>
              <a:t>Praise the Lord O my soul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75000"/>
                      <a:lumOff val="25000"/>
                      <a:alpha val="55000"/>
                    </a:schemeClr>
                  </a:glow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  <a:latin typeface="Franklin Gothic Medium Cond" panose="020B0606030402020204" pitchFamily="34" charset="0"/>
              </a:rPr>
              <a:t>And glory to the King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75000"/>
                      <a:lumOff val="25000"/>
                      <a:alpha val="55000"/>
                    </a:schemeClr>
                  </a:glow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  <a:latin typeface="Franklin Gothic Medium Cond" panose="020B0606030402020204" pitchFamily="34" charset="0"/>
              </a:rPr>
              <a:t>Forever You are robed 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75000"/>
                      <a:lumOff val="25000"/>
                      <a:alpha val="55000"/>
                    </a:schemeClr>
                  </a:glow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  <a:latin typeface="Franklin Gothic Medium Cond" panose="020B0606030402020204" pitchFamily="34" charset="0"/>
              </a:rPr>
              <a:t>with majesty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75000"/>
                      <a:lumOff val="25000"/>
                      <a:alpha val="55000"/>
                    </a:schemeClr>
                  </a:glow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  <a:latin typeface="Franklin Gothic Medium Cond" panose="020B0606030402020204" pitchFamily="34" charset="0"/>
              </a:rPr>
              <a:t>We come to You O Lord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75000"/>
                      <a:lumOff val="25000"/>
                      <a:alpha val="55000"/>
                    </a:schemeClr>
                  </a:glow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  <a:latin typeface="Franklin Gothic Medium Cond" panose="020B0606030402020204" pitchFamily="34" charset="0"/>
              </a:rPr>
              <a:t>And lay our praise 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75000"/>
                      <a:lumOff val="25000"/>
                      <a:alpha val="55000"/>
                    </a:schemeClr>
                  </a:glow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  <a:latin typeface="Franklin Gothic Medium Cond" panose="020B0606030402020204" pitchFamily="34" charset="0"/>
              </a:rPr>
              <a:t>at Your feet</a:t>
            </a:r>
          </a:p>
          <a:p>
            <a:pPr algn="ctr"/>
            <a:endParaRPr lang="en-US" sz="2400" i="1" dirty="0">
              <a:solidFill>
                <a:schemeClr val="bg1"/>
              </a:solidFill>
              <a:effectLst>
                <a:glow rad="101600">
                  <a:schemeClr val="tx1">
                    <a:lumMod val="75000"/>
                    <a:lumOff val="25000"/>
                    <a:alpha val="55000"/>
                  </a:schemeClr>
                </a:glow>
                <a:outerShdw blurRad="50800" dist="38100" dir="2700000" algn="tl" rotWithShape="0">
                  <a:schemeClr val="accent6">
                    <a:lumMod val="75000"/>
                    <a:alpha val="40000"/>
                  </a:scheme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2400" i="1" dirty="0">
                <a:solidFill>
                  <a:srgbClr val="FFFF66"/>
                </a:solidFill>
                <a:effectLst>
                  <a:glow rad="101600">
                    <a:schemeClr val="tx1">
                      <a:lumMod val="75000"/>
                      <a:lumOff val="25000"/>
                      <a:alpha val="55000"/>
                    </a:schemeClr>
                  </a:glow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  <a:latin typeface="Franklin Gothic Medium Cond" panose="020B0606030402020204" pitchFamily="34" charset="0"/>
              </a:rPr>
              <a:t>Bridge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75000"/>
                      <a:lumOff val="25000"/>
                      <a:alpha val="55000"/>
                    </a:schemeClr>
                  </a:glow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  <a:latin typeface="Franklin Gothic Medium Cond" panose="020B0606030402020204" pitchFamily="34" charset="0"/>
              </a:rPr>
              <a:t>Be exalted O God 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75000"/>
                      <a:lumOff val="25000"/>
                      <a:alpha val="55000"/>
                    </a:schemeClr>
                  </a:glow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  <a:latin typeface="Franklin Gothic Medium Cond" panose="020B0606030402020204" pitchFamily="34" charset="0"/>
              </a:rPr>
              <a:t>and let Your glory reign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75000"/>
                      <a:lumOff val="25000"/>
                      <a:alpha val="55000"/>
                    </a:schemeClr>
                  </a:glow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  <a:latin typeface="Franklin Gothic Medium Cond" panose="020B0606030402020204" pitchFamily="34" charset="0"/>
              </a:rPr>
              <a:t>Be exalted O God 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75000"/>
                      <a:lumOff val="25000"/>
                      <a:alpha val="55000"/>
                    </a:schemeClr>
                  </a:glow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  <a:latin typeface="Franklin Gothic Medium Cond" panose="020B0606030402020204" pitchFamily="34" charset="0"/>
              </a:rPr>
              <a:t>and let Your glory reign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75000"/>
                      <a:lumOff val="25000"/>
                      <a:alpha val="55000"/>
                    </a:schemeClr>
                  </a:glow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  <a:latin typeface="Franklin Gothic Medium Cond" panose="020B0606030402020204" pitchFamily="34" charset="0"/>
              </a:rPr>
              <a:t>Let it reign  Let it reign 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75000"/>
                      <a:lumOff val="25000"/>
                      <a:alpha val="55000"/>
                    </a:schemeClr>
                  </a:glow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  <a:latin typeface="Franklin Gothic Medium Cond" panose="020B0606030402020204" pitchFamily="34" charset="0"/>
              </a:rPr>
              <a:t>Let it reign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75000"/>
                      <a:lumOff val="25000"/>
                      <a:alpha val="55000"/>
                    </a:schemeClr>
                  </a:glow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  <a:latin typeface="Franklin Gothic Medium Cond" panose="020B0606030402020204" pitchFamily="34" charset="0"/>
              </a:rPr>
              <a:t>Let it </a:t>
            </a:r>
            <a:r>
              <a:rPr lang="en-US" sz="2400">
                <a:solidFill>
                  <a:schemeClr val="bg1"/>
                </a:solidFill>
                <a:effectLst>
                  <a:glow rad="101600">
                    <a:schemeClr val="tx1">
                      <a:lumMod val="75000"/>
                      <a:lumOff val="25000"/>
                      <a:alpha val="55000"/>
                    </a:schemeClr>
                  </a:glow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  <a:latin typeface="Franklin Gothic Medium Cond" panose="020B0606030402020204" pitchFamily="34" charset="0"/>
              </a:rPr>
              <a:t>reign  Let 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75000"/>
                      <a:lumOff val="25000"/>
                      <a:alpha val="55000"/>
                    </a:schemeClr>
                  </a:glow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  <a:latin typeface="Franklin Gothic Medium Cond" panose="020B0606030402020204" pitchFamily="34" charset="0"/>
              </a:rPr>
              <a:t>it </a:t>
            </a:r>
            <a:r>
              <a:rPr lang="en-US" sz="2400">
                <a:solidFill>
                  <a:schemeClr val="bg1"/>
                </a:solidFill>
                <a:effectLst>
                  <a:glow rad="101600">
                    <a:schemeClr val="tx1">
                      <a:lumMod val="75000"/>
                      <a:lumOff val="25000"/>
                      <a:alpha val="55000"/>
                    </a:schemeClr>
                  </a:glow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  <a:latin typeface="Franklin Gothic Medium Cond" panose="020B0606030402020204" pitchFamily="34" charset="0"/>
              </a:rPr>
              <a:t>reign  </a:t>
            </a:r>
          </a:p>
          <a:p>
            <a:pPr algn="ctr"/>
            <a:r>
              <a:rPr lang="en-US" sz="2400">
                <a:solidFill>
                  <a:schemeClr val="bg1"/>
                </a:solidFill>
                <a:effectLst>
                  <a:glow rad="101600">
                    <a:schemeClr val="tx1">
                      <a:lumMod val="75000"/>
                      <a:lumOff val="25000"/>
                      <a:alpha val="55000"/>
                    </a:schemeClr>
                  </a:glow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  <a:latin typeface="Franklin Gothic Medium Cond" panose="020B0606030402020204" pitchFamily="34" charset="0"/>
              </a:rPr>
              <a:t>Let </a:t>
            </a:r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75000"/>
                      <a:lumOff val="25000"/>
                      <a:alpha val="55000"/>
                    </a:schemeClr>
                  </a:glow>
                  <a:outerShdw blurRad="50800" dist="38100" dir="2700000" algn="tl" rotWithShape="0">
                    <a:schemeClr val="accent6">
                      <a:lumMod val="75000"/>
                      <a:alpha val="40000"/>
                    </a:schemeClr>
                  </a:outerShdw>
                </a:effectLst>
                <a:latin typeface="Franklin Gothic Medium Cond" panose="020B0606030402020204" pitchFamily="34" charset="0"/>
              </a:rPr>
              <a:t>it reign</a:t>
            </a:r>
            <a:endParaRPr lang="en-US" sz="2400" i="1" dirty="0">
              <a:solidFill>
                <a:schemeClr val="bg1"/>
              </a:solidFill>
              <a:effectLst>
                <a:glow rad="101600">
                  <a:schemeClr val="tx1">
                    <a:lumMod val="75000"/>
                    <a:lumOff val="25000"/>
                    <a:alpha val="55000"/>
                  </a:schemeClr>
                </a:glow>
                <a:outerShdw blurRad="50800" dist="38100" dir="2700000" algn="tl" rotWithShape="0">
                  <a:schemeClr val="accent6">
                    <a:lumMod val="75000"/>
                    <a:alpha val="40000"/>
                  </a:schemeClr>
                </a:outerShdw>
              </a:effectLst>
              <a:latin typeface="Franklin Gothic Medium Cond" panose="020B06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5303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29D6E677-F3A4-4D72-8A33-E5F7822C5136}"/>
              </a:ext>
            </a:extLst>
          </p:cNvPr>
          <p:cNvSpPr txBox="1"/>
          <p:nvPr/>
        </p:nvSpPr>
        <p:spPr>
          <a:xfrm>
            <a:off x="0" y="822960"/>
            <a:ext cx="6857999" cy="70788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solidFill>
                  <a:srgbClr val="FFFF66"/>
                </a:solidFill>
                <a:effectLst>
                  <a:glow rad="101600">
                    <a:schemeClr val="tx1">
                      <a:lumMod val="65000"/>
                      <a:lumOff val="35000"/>
                      <a:alpha val="50000"/>
                    </a:schemeClr>
                  </a:glow>
                  <a:outerShdw blurRad="50800" dist="38100" dir="2700000" algn="tl" rotWithShape="0">
                    <a:schemeClr val="tx1">
                      <a:lumMod val="75000"/>
                      <a:lumOff val="25000"/>
                      <a:alpha val="40000"/>
                    </a:schemeClr>
                  </a:outerShdw>
                </a:effectLst>
                <a:latin typeface="Impact" panose="020B0806030902050204" pitchFamily="34" charset="0"/>
              </a:rPr>
              <a:t>For The Cross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F49566-FC4F-DC78-B698-E204EF166732}"/>
              </a:ext>
            </a:extLst>
          </p:cNvPr>
          <p:cNvSpPr txBox="1"/>
          <p:nvPr/>
        </p:nvSpPr>
        <p:spPr>
          <a:xfrm>
            <a:off x="1" y="1828800"/>
            <a:ext cx="3428999" cy="93256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i="1" dirty="0">
                <a:solidFill>
                  <a:srgbClr val="FFFF66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Verse 1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The life You gave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Your body was broken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Your love poured out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You bled and You died for me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There on the cross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You breathed Your last 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as You were crucified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You gave it all for me</a:t>
            </a:r>
          </a:p>
          <a:p>
            <a:pPr algn="ctr"/>
            <a:endParaRPr lang="en-US" sz="2400" dirty="0">
              <a:solidFill>
                <a:schemeClr val="bg1"/>
              </a:solidFill>
              <a:effectLst>
                <a:glow rad="101600">
                  <a:schemeClr val="tx1">
                    <a:lumMod val="65000"/>
                    <a:lumOff val="35000"/>
                    <a:alpha val="55000"/>
                  </a:schemeClr>
                </a:glow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2400" i="1" dirty="0">
                <a:solidFill>
                  <a:srgbClr val="FFFF66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Chorus 1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Hallelujah what a Savior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Hallelujah what a Friend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Hallelujah King forever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We thank You for the cross</a:t>
            </a:r>
          </a:p>
          <a:p>
            <a:pPr algn="ctr"/>
            <a:endParaRPr lang="en-US" sz="2400" dirty="0">
              <a:solidFill>
                <a:schemeClr val="bg1"/>
              </a:solidFill>
              <a:effectLst>
                <a:glow rad="101600">
                  <a:schemeClr val="tx1">
                    <a:lumMod val="65000"/>
                    <a:lumOff val="35000"/>
                    <a:alpha val="55000"/>
                  </a:schemeClr>
                </a:glow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2400" i="1" dirty="0">
                <a:solidFill>
                  <a:srgbClr val="FFFF66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Verse 2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There in the ground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Sealed in the darkness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Lifeless laid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The frame of the Father’s Son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In agony 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He watched His only Son 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be sacrificed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He gave it all for me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6F23E1E-1843-9559-C5DD-714857A53361}"/>
              </a:ext>
            </a:extLst>
          </p:cNvPr>
          <p:cNvSpPr txBox="1"/>
          <p:nvPr/>
        </p:nvSpPr>
        <p:spPr>
          <a:xfrm>
            <a:off x="3428999" y="1828800"/>
            <a:ext cx="3428999" cy="82176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i="1" dirty="0">
                <a:solidFill>
                  <a:srgbClr val="FFFF66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Verse 3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But on that day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What seemed as the 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darkest hour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A violent hope 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broke through and 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shook the ground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And as You rose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All the light of all the world was magnified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As You rose in victory</a:t>
            </a:r>
          </a:p>
          <a:p>
            <a:pPr algn="ctr"/>
            <a:endParaRPr lang="en-US" sz="2400" dirty="0">
              <a:solidFill>
                <a:schemeClr val="bg1"/>
              </a:solidFill>
              <a:effectLst>
                <a:glow rad="101600">
                  <a:schemeClr val="tx1">
                    <a:lumMod val="65000"/>
                    <a:lumOff val="35000"/>
                    <a:alpha val="55000"/>
                  </a:schemeClr>
                </a:glow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2400" i="1" dirty="0">
                <a:solidFill>
                  <a:srgbClr val="FFFF66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Chorus 2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Hallelujah it is finished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Hallelujah it is done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Hallelujah King forever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We thank You for the cross</a:t>
            </a:r>
          </a:p>
          <a:p>
            <a:pPr algn="ctr"/>
            <a:endParaRPr lang="en-US" sz="2400" dirty="0">
              <a:solidFill>
                <a:schemeClr val="bg1"/>
              </a:solidFill>
              <a:effectLst>
                <a:glow rad="101600">
                  <a:schemeClr val="tx1">
                    <a:lumMod val="65000"/>
                    <a:lumOff val="35000"/>
                    <a:alpha val="55000"/>
                  </a:schemeClr>
                </a:glow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2400" i="1" dirty="0">
                <a:solidFill>
                  <a:srgbClr val="FFFF66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Ending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Though our sins are scarlet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You have made us 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</a:rPr>
              <a:t>white as snow</a:t>
            </a:r>
          </a:p>
        </p:txBody>
      </p:sp>
    </p:spTree>
    <p:extLst>
      <p:ext uri="{BB962C8B-B14F-4D97-AF65-F5344CB8AC3E}">
        <p14:creationId xmlns:p14="http://schemas.microsoft.com/office/powerpoint/2010/main" val="2610149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BE37BCEE-250F-499D-8911-D967567C674C}"/>
              </a:ext>
            </a:extLst>
          </p:cNvPr>
          <p:cNvSpPr txBox="1"/>
          <p:nvPr/>
        </p:nvSpPr>
        <p:spPr>
          <a:xfrm>
            <a:off x="1" y="777686"/>
            <a:ext cx="6857999" cy="1077218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en-US" sz="2800" dirty="0">
                <a:solidFill>
                  <a:srgbClr val="FFFF66"/>
                </a:solidFill>
                <a:effectLst>
                  <a:glow rad="88900">
                    <a:schemeClr val="tx1">
                      <a:lumMod val="65000"/>
                      <a:lumOff val="35000"/>
                      <a:alpha val="50000"/>
                    </a:schemeClr>
                  </a:glow>
                  <a:outerShdw blurRad="63500" dist="38100" dir="2700000" algn="tl" rotWithShape="0">
                    <a:schemeClr val="tx1">
                      <a:alpha val="30000"/>
                    </a:schemeClr>
                  </a:outerShdw>
                </a:effectLst>
                <a:latin typeface="Impact" panose="020B0806030902050204" pitchFamily="34" charset="0"/>
                <a:cs typeface="Calibri" panose="020F0502020204030204" pitchFamily="34" charset="0"/>
              </a:rPr>
              <a:t>LICENSE INFORMATION</a:t>
            </a:r>
          </a:p>
          <a:p>
            <a:pPr algn="ctr"/>
            <a:r>
              <a:rPr lang="en-US" sz="1200" cap="small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0000"/>
                    </a:schemeClr>
                  </a:glow>
                  <a:outerShdw blurRad="635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  <a:cs typeface="Calibri" panose="020F0502020204030204" pitchFamily="34" charset="0"/>
              </a:rPr>
              <a:t>For use solely with the </a:t>
            </a:r>
            <a:r>
              <a:rPr lang="en-US" sz="1200" cap="small" dirty="0" err="1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0000"/>
                    </a:schemeClr>
                  </a:glow>
                  <a:outerShdw blurRad="635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  <a:cs typeface="Calibri" panose="020F0502020204030204" pitchFamily="34" charset="0"/>
              </a:rPr>
              <a:t>SongSelect</a:t>
            </a:r>
            <a:r>
              <a:rPr lang="en-US" sz="1200" cap="small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0000"/>
                    </a:schemeClr>
                  </a:glow>
                  <a:outerShdw blurRad="635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  <a:cs typeface="Calibri" panose="020F0502020204030204" pitchFamily="34" charset="0"/>
              </a:rPr>
              <a:t>® Terms of Use. </a:t>
            </a:r>
          </a:p>
          <a:p>
            <a:pPr algn="ctr"/>
            <a:r>
              <a:rPr lang="en-US" sz="1200" cap="small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0000"/>
                    </a:schemeClr>
                  </a:glow>
                  <a:outerShdw blurRad="635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  <a:cs typeface="Calibri" panose="020F0502020204030204" pitchFamily="34" charset="0"/>
              </a:rPr>
              <a:t>All rights reserved. www.ccli.com</a:t>
            </a:r>
          </a:p>
          <a:p>
            <a:pPr algn="ctr"/>
            <a:r>
              <a:rPr lang="en-US" sz="1200" cap="small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0000"/>
                    </a:schemeClr>
                  </a:glow>
                  <a:outerShdw blurRad="635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Medium Cond" panose="020B0606030402020204" pitchFamily="34" charset="0"/>
                <a:cs typeface="Calibri" panose="020F0502020204030204" pitchFamily="34" charset="0"/>
              </a:rPr>
              <a:t>CCLI License # 2819798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2D3F1B-C1E3-4EE0-AB13-D6E889A59769}"/>
              </a:ext>
            </a:extLst>
          </p:cNvPr>
          <p:cNvSpPr txBox="1"/>
          <p:nvPr/>
        </p:nvSpPr>
        <p:spPr>
          <a:xfrm>
            <a:off x="-1" y="2269510"/>
            <a:ext cx="6858000" cy="223138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2000" dirty="0">
                <a:solidFill>
                  <a:srgbClr val="FFFF66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HOW GREAT IS YOUR LOVE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CCLI Song # 3479850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Bart Millard | Pete </a:t>
            </a:r>
            <a:r>
              <a:rPr lang="en-US" sz="1100" dirty="0" err="1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Kipley</a:t>
            </a:r>
            <a:endParaRPr lang="en-US" sz="1100" dirty="0">
              <a:solidFill>
                <a:schemeClr val="bg1"/>
              </a:solidFill>
              <a:effectLst>
                <a:glow rad="101600">
                  <a:schemeClr val="tx1">
                    <a:lumMod val="65000"/>
                    <a:lumOff val="35000"/>
                    <a:alpha val="5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1100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© 2001 </a:t>
            </a:r>
            <a:r>
              <a:rPr lang="en-US" sz="1100" dirty="0" err="1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Simpleville</a:t>
            </a:r>
            <a:r>
              <a:rPr lang="en-US" sz="1100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 Music (Fair Trade Music Publishing [c/o Essential Music Publishing LLC])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Songs From The Indigo Room (Fair Trade Music Publishing [c/o Essential Music Publishing LLC])</a:t>
            </a:r>
          </a:p>
          <a:p>
            <a:pPr algn="ctr"/>
            <a:endParaRPr lang="en-US" sz="1100" dirty="0">
              <a:solidFill>
                <a:schemeClr val="bg1"/>
              </a:solidFill>
              <a:effectLst>
                <a:glow rad="101600">
                  <a:schemeClr val="tx1">
                    <a:lumMod val="65000"/>
                    <a:lumOff val="35000"/>
                    <a:alpha val="5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endParaRPr lang="en-US" sz="1100" dirty="0">
              <a:solidFill>
                <a:schemeClr val="bg1"/>
              </a:solidFill>
              <a:effectLst>
                <a:glow rad="101600">
                  <a:schemeClr val="tx1">
                    <a:lumMod val="65000"/>
                    <a:lumOff val="35000"/>
                    <a:alpha val="5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 Cond" panose="020B0606030402020204" pitchFamily="34" charset="0"/>
            </a:endParaRPr>
          </a:p>
          <a:p>
            <a:pPr algn="ctr"/>
            <a:r>
              <a:rPr lang="en-US" sz="2000" dirty="0">
                <a:solidFill>
                  <a:srgbClr val="FFFF66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FOR THE CROSS</a:t>
            </a:r>
          </a:p>
          <a:p>
            <a:pPr algn="ctr" defTabSz="457200">
              <a:defRPr/>
            </a:pPr>
            <a:r>
              <a:rPr lang="en-US" sz="1100" dirty="0">
                <a:solidFill>
                  <a:prstClr val="white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CCLI Song # 7001238</a:t>
            </a:r>
          </a:p>
          <a:p>
            <a:pPr algn="ctr" defTabSz="457200">
              <a:defRPr/>
            </a:pPr>
            <a:r>
              <a:rPr lang="en-US" sz="1100" dirty="0">
                <a:solidFill>
                  <a:prstClr val="white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Gabriel Wilson | Ian McIntosh | Jenn Johnson</a:t>
            </a:r>
          </a:p>
          <a:p>
            <a:pPr algn="ctr" defTabSz="457200">
              <a:defRPr/>
            </a:pPr>
            <a:r>
              <a:rPr lang="en-US" sz="1100" dirty="0">
                <a:solidFill>
                  <a:prstClr val="white"/>
                </a:solidFill>
                <a:effectLst>
                  <a:glow rad="101600">
                    <a:schemeClr val="tx1">
                      <a:lumMod val="65000"/>
                      <a:lumOff val="35000"/>
                      <a:alpha val="5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 Cond" panose="020B0606030402020204" pitchFamily="34" charset="0"/>
              </a:rPr>
              <a:t>© 2013 Bethel Music Publishing</a:t>
            </a:r>
          </a:p>
        </p:txBody>
      </p:sp>
    </p:spTree>
    <p:extLst>
      <p:ext uri="{BB962C8B-B14F-4D97-AF65-F5344CB8AC3E}">
        <p14:creationId xmlns:p14="http://schemas.microsoft.com/office/powerpoint/2010/main" val="3566868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1571</TotalTime>
  <Words>412</Words>
  <Application>Microsoft Office PowerPoint</Application>
  <PresentationFormat>Widescreen</PresentationFormat>
  <Paragraphs>100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Franklin Gothic Medium Cond</vt:lpstr>
      <vt:lpstr>Impact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Brent</dc:creator>
  <cp:lastModifiedBy>Dwight Porter</cp:lastModifiedBy>
  <cp:revision>2</cp:revision>
  <dcterms:created xsi:type="dcterms:W3CDTF">2020-10-03T04:54:02Z</dcterms:created>
  <dcterms:modified xsi:type="dcterms:W3CDTF">2022-09-18T21:53:12Z</dcterms:modified>
</cp:coreProperties>
</file>