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59" r:id="rId9"/>
    <p:sldId id="274" r:id="rId10"/>
  </p:sldIdLst>
  <p:sldSz cx="6858000" cy="1097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4C"/>
    <a:srgbClr val="3366CC"/>
    <a:srgbClr val="4D4D4D"/>
    <a:srgbClr val="005D90"/>
    <a:srgbClr val="2C2C2C"/>
    <a:srgbClr val="012F53"/>
    <a:srgbClr val="00375E"/>
    <a:srgbClr val="66FFFF"/>
    <a:srgbClr val="02003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475F7B-5E29-493D-B419-B6962AB210B6}" v="46" dt="2022-12-24T05:50:32.0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34" autoAdjust="0"/>
    <p:restoredTop sz="94660"/>
  </p:normalViewPr>
  <p:slideViewPr>
    <p:cSldViewPr snapToGrid="0">
      <p:cViewPr varScale="1">
        <p:scale>
          <a:sx n="98" d="100"/>
          <a:sy n="98" d="100"/>
        </p:scale>
        <p:origin x="36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wight Porter" userId="b8827507fdab55e7" providerId="LiveId" clId="{33475F7B-5E29-493D-B419-B6962AB210B6}"/>
    <pc:docChg chg="undo custSel addSld delSld modSld modMainMaster">
      <pc:chgData name="Dwight Porter" userId="b8827507fdab55e7" providerId="LiveId" clId="{33475F7B-5E29-493D-B419-B6962AB210B6}" dt="2022-12-24T14:26:27.170" v="2057" actId="404"/>
      <pc:docMkLst>
        <pc:docMk/>
      </pc:docMkLst>
      <pc:sldChg chg="delSp modSp mod">
        <pc:chgData name="Dwight Porter" userId="b8827507fdab55e7" providerId="LiveId" clId="{33475F7B-5E29-493D-B419-B6962AB210B6}" dt="2022-12-24T14:26:27.170" v="2057" actId="404"/>
        <pc:sldMkLst>
          <pc:docMk/>
          <pc:sldMk cId="3566868611" sldId="259"/>
        </pc:sldMkLst>
        <pc:spChg chg="mod">
          <ac:chgData name="Dwight Porter" userId="b8827507fdab55e7" providerId="LiveId" clId="{33475F7B-5E29-493D-B419-B6962AB210B6}" dt="2022-12-24T14:26:18.681" v="2056" actId="403"/>
          <ac:spMkLst>
            <pc:docMk/>
            <pc:sldMk cId="3566868611" sldId="259"/>
            <ac:spMk id="4" creationId="{B22D3F1B-C1E3-4EE0-AB13-D6E889A59769}"/>
          </ac:spMkLst>
        </pc:spChg>
        <pc:spChg chg="mod">
          <ac:chgData name="Dwight Porter" userId="b8827507fdab55e7" providerId="LiveId" clId="{33475F7B-5E29-493D-B419-B6962AB210B6}" dt="2022-12-24T14:26:27.170" v="2057" actId="404"/>
          <ac:spMkLst>
            <pc:docMk/>
            <pc:sldMk cId="3566868611" sldId="259"/>
            <ac:spMk id="15" creationId="{BE37BCEE-250F-499D-8911-D967567C674C}"/>
          </ac:spMkLst>
        </pc:spChg>
        <pc:picChg chg="del">
          <ac:chgData name="Dwight Porter" userId="b8827507fdab55e7" providerId="LiveId" clId="{33475F7B-5E29-493D-B419-B6962AB210B6}" dt="2021-12-24T07:45:56.717" v="5" actId="478"/>
          <ac:picMkLst>
            <pc:docMk/>
            <pc:sldMk cId="3566868611" sldId="259"/>
            <ac:picMk id="5" creationId="{49B28E70-2ED3-4102-B750-45E5AA6C9511}"/>
          </ac:picMkLst>
        </pc:picChg>
      </pc:sldChg>
      <pc:sldChg chg="addSp delSp modSp mod setBg">
        <pc:chgData name="Dwight Porter" userId="b8827507fdab55e7" providerId="LiveId" clId="{33475F7B-5E29-493D-B419-B6962AB210B6}" dt="2022-12-24T14:07:27.931" v="1993"/>
        <pc:sldMkLst>
          <pc:docMk/>
          <pc:sldMk cId="4192843398" sldId="274"/>
        </pc:sldMkLst>
        <pc:spChg chg="add del mod">
          <ac:chgData name="Dwight Porter" userId="b8827507fdab55e7" providerId="LiveId" clId="{33475F7B-5E29-493D-B419-B6962AB210B6}" dt="2022-12-24T14:07:27.931" v="1993"/>
          <ac:spMkLst>
            <pc:docMk/>
            <pc:sldMk cId="4192843398" sldId="274"/>
            <ac:spMk id="4" creationId="{C477F69A-4718-40E2-89E3-C3CC65F7832D}"/>
          </ac:spMkLst>
        </pc:spChg>
        <pc:picChg chg="add del mod modCrop">
          <ac:chgData name="Dwight Porter" userId="b8827507fdab55e7" providerId="LiveId" clId="{33475F7B-5E29-493D-B419-B6962AB210B6}" dt="2022-12-24T04:50:02.005" v="656" actId="478"/>
          <ac:picMkLst>
            <pc:docMk/>
            <pc:sldMk cId="4192843398" sldId="274"/>
            <ac:picMk id="2" creationId="{A57F9C0C-8E37-D1D1-3099-761BA9DAB1F0}"/>
          </ac:picMkLst>
        </pc:picChg>
        <pc:picChg chg="add del mod modCrop">
          <ac:chgData name="Dwight Porter" userId="b8827507fdab55e7" providerId="LiveId" clId="{33475F7B-5E29-493D-B419-B6962AB210B6}" dt="2021-12-24T07:50:01.711" v="40" actId="478"/>
          <ac:picMkLst>
            <pc:docMk/>
            <pc:sldMk cId="4192843398" sldId="274"/>
            <ac:picMk id="3" creationId="{4072E308-25CC-4A4A-B27B-8CED9DC9BA99}"/>
          </ac:picMkLst>
        </pc:picChg>
        <pc:picChg chg="del">
          <ac:chgData name="Dwight Porter" userId="b8827507fdab55e7" providerId="LiveId" clId="{33475F7B-5E29-493D-B419-B6962AB210B6}" dt="2021-12-24T07:45:59.206" v="6" actId="478"/>
          <ac:picMkLst>
            <pc:docMk/>
            <pc:sldMk cId="4192843398" sldId="274"/>
            <ac:picMk id="11" creationId="{B6F8986D-A2A4-44F9-B7E7-264F92098686}"/>
          </ac:picMkLst>
        </pc:picChg>
      </pc:sldChg>
      <pc:sldChg chg="addSp delSp modSp mod setBg">
        <pc:chgData name="Dwight Porter" userId="b8827507fdab55e7" providerId="LiveId" clId="{33475F7B-5E29-493D-B419-B6962AB210B6}" dt="2022-12-24T06:39:22.029" v="1983" actId="14838"/>
        <pc:sldMkLst>
          <pc:docMk/>
          <pc:sldMk cId="2695303352" sldId="280"/>
        </pc:sldMkLst>
        <pc:spChg chg="mod">
          <ac:chgData name="Dwight Porter" userId="b8827507fdab55e7" providerId="LiveId" clId="{33475F7B-5E29-493D-B419-B6962AB210B6}" dt="2022-12-24T06:13:40.810" v="1597" actId="14838"/>
          <ac:spMkLst>
            <pc:docMk/>
            <pc:sldMk cId="2695303352" sldId="280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9:22.029" v="1983" actId="14838"/>
          <ac:spMkLst>
            <pc:docMk/>
            <pc:sldMk cId="2695303352" sldId="280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6:13:04.830" v="1594" actId="14838"/>
          <ac:spMkLst>
            <pc:docMk/>
            <pc:sldMk cId="2695303352" sldId="280"/>
            <ac:spMk id="15" creationId="{BE37BCEE-250F-499D-8911-D967567C674C}"/>
          </ac:spMkLst>
        </pc:spChg>
        <pc:picChg chg="add del mod modCrop">
          <ac:chgData name="Dwight Porter" userId="b8827507fdab55e7" providerId="LiveId" clId="{33475F7B-5E29-493D-B419-B6962AB210B6}" dt="2022-12-24T04:54:12.909" v="674" actId="478"/>
          <ac:picMkLst>
            <pc:docMk/>
            <pc:sldMk cId="2695303352" sldId="280"/>
            <ac:picMk id="2" creationId="{098EA965-50DB-E93B-E22F-443CDA6AA7E6}"/>
          </ac:picMkLst>
        </pc:picChg>
        <pc:picChg chg="del">
          <ac:chgData name="Dwight Porter" userId="b8827507fdab55e7" providerId="LiveId" clId="{33475F7B-5E29-493D-B419-B6962AB210B6}" dt="2021-12-24T07:45:39.857" v="0" actId="478"/>
          <ac:picMkLst>
            <pc:docMk/>
            <pc:sldMk cId="2695303352" sldId="280"/>
            <ac:picMk id="2" creationId="{AAAAF3B4-7EB2-4337-85A9-3CE9852558CA}"/>
          </ac:picMkLst>
        </pc:picChg>
      </pc:sldChg>
      <pc:sldChg chg="delSp modSp del mod">
        <pc:chgData name="Dwight Porter" userId="b8827507fdab55e7" providerId="LiveId" clId="{33475F7B-5E29-493D-B419-B6962AB210B6}" dt="2022-12-24T04:55:31.414" v="684" actId="2696"/>
        <pc:sldMkLst>
          <pc:docMk/>
          <pc:sldMk cId="1611649451" sldId="281"/>
        </pc:sldMkLst>
        <pc:spChg chg="mod">
          <ac:chgData name="Dwight Porter" userId="b8827507fdab55e7" providerId="LiveId" clId="{33475F7B-5E29-493D-B419-B6962AB210B6}" dt="2022-12-24T04:51:53.943" v="660"/>
          <ac:spMkLst>
            <pc:docMk/>
            <pc:sldMk cId="1611649451" sldId="281"/>
            <ac:spMk id="5" creationId="{AD93A708-A94F-46F7-BAC7-BE5068D596EB}"/>
          </ac:spMkLst>
        </pc:spChg>
        <pc:spChg chg="mod">
          <ac:chgData name="Dwight Porter" userId="b8827507fdab55e7" providerId="LiveId" clId="{33475F7B-5E29-493D-B419-B6962AB210B6}" dt="2022-12-24T04:55:23.333" v="683" actId="14100"/>
          <ac:spMkLst>
            <pc:docMk/>
            <pc:sldMk cId="1611649451" sldId="281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4:51:53.943" v="660"/>
          <ac:spMkLst>
            <pc:docMk/>
            <pc:sldMk cId="1611649451" sldId="281"/>
            <ac:spMk id="15" creationId="{BE37BCEE-250F-499D-8911-D967567C674C}"/>
          </ac:spMkLst>
        </pc:spChg>
        <pc:picChg chg="del">
          <ac:chgData name="Dwight Porter" userId="b8827507fdab55e7" providerId="LiveId" clId="{33475F7B-5E29-493D-B419-B6962AB210B6}" dt="2021-12-24T07:45:44.361" v="1" actId="478"/>
          <ac:picMkLst>
            <pc:docMk/>
            <pc:sldMk cId="1611649451" sldId="281"/>
            <ac:picMk id="4" creationId="{C639D1C8-42D7-4375-BB1D-2610434CA93F}"/>
          </ac:picMkLst>
        </pc:picChg>
      </pc:sldChg>
      <pc:sldChg chg="modSp add del mod">
        <pc:chgData name="Dwight Porter" userId="b8827507fdab55e7" providerId="LiveId" clId="{33475F7B-5E29-493D-B419-B6962AB210B6}" dt="2022-12-24T05:04:10.035" v="723" actId="2696"/>
        <pc:sldMkLst>
          <pc:docMk/>
          <pc:sldMk cId="2473469728" sldId="281"/>
        </pc:sldMkLst>
        <pc:spChg chg="mod">
          <ac:chgData name="Dwight Porter" userId="b8827507fdab55e7" providerId="LiveId" clId="{33475F7B-5E29-493D-B419-B6962AB210B6}" dt="2022-12-24T05:02:43.169" v="716" actId="14838"/>
          <ac:spMkLst>
            <pc:docMk/>
            <pc:sldMk cId="2473469728" sldId="281"/>
            <ac:spMk id="13" creationId="{29D6E677-F3A4-4D72-8A33-E5F7822C5136}"/>
          </ac:spMkLst>
        </pc:spChg>
      </pc:sldChg>
      <pc:sldChg chg="addSp delSp modSp add mod">
        <pc:chgData name="Dwight Porter" userId="b8827507fdab55e7" providerId="LiveId" clId="{33475F7B-5E29-493D-B419-B6962AB210B6}" dt="2022-12-24T06:39:06.244" v="1970" actId="14838"/>
        <pc:sldMkLst>
          <pc:docMk/>
          <pc:sldMk cId="3152213152" sldId="281"/>
        </pc:sldMkLst>
        <pc:spChg chg="add del mod">
          <ac:chgData name="Dwight Porter" userId="b8827507fdab55e7" providerId="LiveId" clId="{33475F7B-5E29-493D-B419-B6962AB210B6}" dt="2022-12-24T05:24:34.827" v="1089"/>
          <ac:spMkLst>
            <pc:docMk/>
            <pc:sldMk cId="3152213152" sldId="281"/>
            <ac:spMk id="2" creationId="{BF85C82D-9954-C32E-28FB-811256FAA845}"/>
          </ac:spMkLst>
        </pc:spChg>
        <pc:spChg chg="mod">
          <ac:chgData name="Dwight Porter" userId="b8827507fdab55e7" providerId="LiveId" clId="{33475F7B-5E29-493D-B419-B6962AB210B6}" dt="2022-12-24T06:10:31.799" v="1429" actId="14838"/>
          <ac:spMkLst>
            <pc:docMk/>
            <pc:sldMk cId="3152213152" sldId="281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9:06.244" v="1970" actId="14838"/>
          <ac:spMkLst>
            <pc:docMk/>
            <pc:sldMk cId="3152213152" sldId="281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6:12:53.005" v="1582" actId="14838"/>
          <ac:spMkLst>
            <pc:docMk/>
            <pc:sldMk cId="3152213152" sldId="281"/>
            <ac:spMk id="15" creationId="{BE37BCEE-250F-499D-8911-D967567C674C}"/>
          </ac:spMkLst>
        </pc:spChg>
      </pc:sldChg>
      <pc:sldChg chg="delSp modSp add mod">
        <pc:chgData name="Dwight Porter" userId="b8827507fdab55e7" providerId="LiveId" clId="{33475F7B-5E29-493D-B419-B6962AB210B6}" dt="2022-12-24T14:18:46.320" v="2006" actId="14100"/>
        <pc:sldMkLst>
          <pc:docMk/>
          <pc:sldMk cId="1977688162" sldId="282"/>
        </pc:sldMkLst>
        <pc:spChg chg="del mod">
          <ac:chgData name="Dwight Porter" userId="b8827507fdab55e7" providerId="LiveId" clId="{33475F7B-5E29-493D-B419-B6962AB210B6}" dt="2022-12-24T14:18:40.632" v="2005"/>
          <ac:spMkLst>
            <pc:docMk/>
            <pc:sldMk cId="1977688162" sldId="282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8:48.032" v="1969" actId="14838"/>
          <ac:spMkLst>
            <pc:docMk/>
            <pc:sldMk cId="1977688162" sldId="282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14:18:46.320" v="2006" actId="14100"/>
          <ac:spMkLst>
            <pc:docMk/>
            <pc:sldMk cId="1977688162" sldId="282"/>
            <ac:spMk id="15" creationId="{BE37BCEE-250F-499D-8911-D967567C674C}"/>
          </ac:spMkLst>
        </pc:spChg>
      </pc:sldChg>
      <pc:sldChg chg="delSp modSp add mod">
        <pc:chgData name="Dwight Porter" userId="b8827507fdab55e7" providerId="LiveId" clId="{33475F7B-5E29-493D-B419-B6962AB210B6}" dt="2022-12-24T06:38:02.484" v="1931" actId="14838"/>
        <pc:sldMkLst>
          <pc:docMk/>
          <pc:sldMk cId="1379668026" sldId="283"/>
        </pc:sldMkLst>
        <pc:spChg chg="del mod">
          <ac:chgData name="Dwight Porter" userId="b8827507fdab55e7" providerId="LiveId" clId="{33475F7B-5E29-493D-B419-B6962AB210B6}" dt="2022-12-24T05:56:41.358" v="1269" actId="478"/>
          <ac:spMkLst>
            <pc:docMk/>
            <pc:sldMk cId="1379668026" sldId="283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8:02.484" v="1931" actId="14838"/>
          <ac:spMkLst>
            <pc:docMk/>
            <pc:sldMk cId="1379668026" sldId="283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6:15:30.480" v="1609" actId="14838"/>
          <ac:spMkLst>
            <pc:docMk/>
            <pc:sldMk cId="1379668026" sldId="283"/>
            <ac:spMk id="15" creationId="{BE37BCEE-250F-499D-8911-D967567C674C}"/>
          </ac:spMkLst>
        </pc:spChg>
      </pc:sldChg>
      <pc:sldChg chg="delSp modSp del mod">
        <pc:chgData name="Dwight Porter" userId="b8827507fdab55e7" providerId="LiveId" clId="{33475F7B-5E29-493D-B419-B6962AB210B6}" dt="2022-12-24T04:55:31.414" v="684" actId="2696"/>
        <pc:sldMkLst>
          <pc:docMk/>
          <pc:sldMk cId="381104160" sldId="284"/>
        </pc:sldMkLst>
        <pc:spChg chg="mod">
          <ac:chgData name="Dwight Porter" userId="b8827507fdab55e7" providerId="LiveId" clId="{33475F7B-5E29-493D-B419-B6962AB210B6}" dt="2022-12-24T04:51:53.943" v="660"/>
          <ac:spMkLst>
            <pc:docMk/>
            <pc:sldMk cId="381104160" sldId="284"/>
            <ac:spMk id="4" creationId="{4A9899AE-4636-4B2A-B9F4-892C72AC0443}"/>
          </ac:spMkLst>
        </pc:spChg>
        <pc:spChg chg="mod">
          <ac:chgData name="Dwight Porter" userId="b8827507fdab55e7" providerId="LiveId" clId="{33475F7B-5E29-493D-B419-B6962AB210B6}" dt="2022-12-24T04:51:53.943" v="660"/>
          <ac:spMkLst>
            <pc:docMk/>
            <pc:sldMk cId="381104160" sldId="284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4:51:53.943" v="660"/>
          <ac:spMkLst>
            <pc:docMk/>
            <pc:sldMk cId="381104160" sldId="284"/>
            <ac:spMk id="15" creationId="{BE37BCEE-250F-499D-8911-D967567C674C}"/>
          </ac:spMkLst>
        </pc:spChg>
        <pc:picChg chg="del">
          <ac:chgData name="Dwight Porter" userId="b8827507fdab55e7" providerId="LiveId" clId="{33475F7B-5E29-493D-B419-B6962AB210B6}" dt="2021-12-24T07:45:47.942" v="2" actId="478"/>
          <ac:picMkLst>
            <pc:docMk/>
            <pc:sldMk cId="381104160" sldId="284"/>
            <ac:picMk id="5" creationId="{F04920C6-1C0B-4CB2-8758-CE5999757979}"/>
          </ac:picMkLst>
        </pc:picChg>
      </pc:sldChg>
      <pc:sldChg chg="delSp modSp add mod">
        <pc:chgData name="Dwight Porter" userId="b8827507fdab55e7" providerId="LiveId" clId="{33475F7B-5E29-493D-B419-B6962AB210B6}" dt="2022-12-24T06:38:16.031" v="1943" actId="14838"/>
        <pc:sldMkLst>
          <pc:docMk/>
          <pc:sldMk cId="1610959176" sldId="284"/>
        </pc:sldMkLst>
        <pc:spChg chg="del mod">
          <ac:chgData name="Dwight Porter" userId="b8827507fdab55e7" providerId="LiveId" clId="{33475F7B-5E29-493D-B419-B6962AB210B6}" dt="2022-12-24T06:04:01.652" v="1365" actId="478"/>
          <ac:spMkLst>
            <pc:docMk/>
            <pc:sldMk cId="1610959176" sldId="284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8:16.031" v="1943" actId="14838"/>
          <ac:spMkLst>
            <pc:docMk/>
            <pc:sldMk cId="1610959176" sldId="284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6:16:12.533" v="1622" actId="14838"/>
          <ac:spMkLst>
            <pc:docMk/>
            <pc:sldMk cId="1610959176" sldId="284"/>
            <ac:spMk id="15" creationId="{BE37BCEE-250F-499D-8911-D967567C674C}"/>
          </ac:spMkLst>
        </pc:spChg>
      </pc:sldChg>
      <pc:sldChg chg="modSp add mod">
        <pc:chgData name="Dwight Porter" userId="b8827507fdab55e7" providerId="LiveId" clId="{33475F7B-5E29-493D-B419-B6962AB210B6}" dt="2022-12-24T06:37:26.192" v="1916" actId="14838"/>
        <pc:sldMkLst>
          <pc:docMk/>
          <pc:sldMk cId="1295651277" sldId="285"/>
        </pc:sldMkLst>
        <pc:spChg chg="mod">
          <ac:chgData name="Dwight Porter" userId="b8827507fdab55e7" providerId="LiveId" clId="{33475F7B-5E29-493D-B419-B6962AB210B6}" dt="2022-12-24T06:21:09.893" v="1721" actId="20577"/>
          <ac:spMkLst>
            <pc:docMk/>
            <pc:sldMk cId="1295651277" sldId="285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7:26.192" v="1916" actId="14838"/>
          <ac:spMkLst>
            <pc:docMk/>
            <pc:sldMk cId="1295651277" sldId="285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6:19:58.799" v="1699"/>
          <ac:spMkLst>
            <pc:docMk/>
            <pc:sldMk cId="1295651277" sldId="285"/>
            <ac:spMk id="15" creationId="{BE37BCEE-250F-499D-8911-D967567C674C}"/>
          </ac:spMkLst>
        </pc:spChg>
      </pc:sldChg>
      <pc:sldChg chg="delSp modSp add mod">
        <pc:chgData name="Dwight Porter" userId="b8827507fdab55e7" providerId="LiveId" clId="{33475F7B-5E29-493D-B419-B6962AB210B6}" dt="2022-12-24T06:37:14.762" v="1915" actId="14838"/>
        <pc:sldMkLst>
          <pc:docMk/>
          <pc:sldMk cId="1966549870" sldId="286"/>
        </pc:sldMkLst>
        <pc:spChg chg="del mod">
          <ac:chgData name="Dwight Porter" userId="b8827507fdab55e7" providerId="LiveId" clId="{33475F7B-5E29-493D-B419-B6962AB210B6}" dt="2022-12-24T06:24:52.741" v="1788" actId="478"/>
          <ac:spMkLst>
            <pc:docMk/>
            <pc:sldMk cId="1966549870" sldId="286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7:14.762" v="1915" actId="14838"/>
          <ac:spMkLst>
            <pc:docMk/>
            <pc:sldMk cId="1966549870" sldId="286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6:26:16.481" v="1798" actId="403"/>
          <ac:spMkLst>
            <pc:docMk/>
            <pc:sldMk cId="1966549870" sldId="286"/>
            <ac:spMk id="15" creationId="{BE37BCEE-250F-499D-8911-D967567C674C}"/>
          </ac:spMkLst>
        </pc:spChg>
      </pc:sldChg>
      <pc:sldChg chg="addSp delSp modSp add del mod setBg">
        <pc:chgData name="Dwight Porter" userId="b8827507fdab55e7" providerId="LiveId" clId="{33475F7B-5E29-493D-B419-B6962AB210B6}" dt="2022-12-24T14:23:14.935" v="2007" actId="2696"/>
        <pc:sldMkLst>
          <pc:docMk/>
          <pc:sldMk cId="517843027" sldId="287"/>
        </pc:sldMkLst>
        <pc:spChg chg="add mod">
          <ac:chgData name="Dwight Porter" userId="b8827507fdab55e7" providerId="LiveId" clId="{33475F7B-5E29-493D-B419-B6962AB210B6}" dt="2022-12-24T06:11:57.998" v="1511" actId="14838"/>
          <ac:spMkLst>
            <pc:docMk/>
            <pc:sldMk cId="517843027" sldId="287"/>
            <ac:spMk id="2" creationId="{4459E89B-A9A4-9255-5D61-871632993E59}"/>
          </ac:spMkLst>
        </pc:spChg>
        <pc:spChg chg="del mod">
          <ac:chgData name="Dwight Porter" userId="b8827507fdab55e7" providerId="LiveId" clId="{33475F7B-5E29-493D-B419-B6962AB210B6}" dt="2022-12-24T05:41:10.636" v="1186"/>
          <ac:spMkLst>
            <pc:docMk/>
            <pc:sldMk cId="517843027" sldId="287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8:32.225" v="1956" actId="14838"/>
          <ac:spMkLst>
            <pc:docMk/>
            <pc:sldMk cId="517843027" sldId="287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6:12:23.838" v="1558" actId="14838"/>
          <ac:spMkLst>
            <pc:docMk/>
            <pc:sldMk cId="517843027" sldId="287"/>
            <ac:spMk id="15" creationId="{BE37BCEE-250F-499D-8911-D967567C674C}"/>
          </ac:spMkLst>
        </pc:spChg>
      </pc:sldChg>
      <pc:sldChg chg="modSp add del mod">
        <pc:chgData name="Dwight Porter" userId="b8827507fdab55e7" providerId="LiveId" clId="{33475F7B-5E29-493D-B419-B6962AB210B6}" dt="2022-12-24T14:17:21.303" v="1996" actId="2696"/>
        <pc:sldMkLst>
          <pc:docMk/>
          <pc:sldMk cId="1366799013" sldId="288"/>
        </pc:sldMkLst>
        <pc:spChg chg="mod">
          <ac:chgData name="Dwight Porter" userId="b8827507fdab55e7" providerId="LiveId" clId="{33475F7B-5E29-493D-B419-B6962AB210B6}" dt="2022-12-24T14:04:19.704" v="1986" actId="313"/>
          <ac:spMkLst>
            <pc:docMk/>
            <pc:sldMk cId="1366799013" sldId="288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7:37.464" v="1917" actId="14838"/>
          <ac:spMkLst>
            <pc:docMk/>
            <pc:sldMk cId="1366799013" sldId="288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6:16:51.320" v="1635" actId="14838"/>
          <ac:spMkLst>
            <pc:docMk/>
            <pc:sldMk cId="1366799013" sldId="288"/>
            <ac:spMk id="15" creationId="{BE37BCEE-250F-499D-8911-D967567C674C}"/>
          </ac:spMkLst>
        </pc:spChg>
      </pc:sldChg>
      <pc:sldChg chg="delSp modSp del mod">
        <pc:chgData name="Dwight Porter" userId="b8827507fdab55e7" providerId="LiveId" clId="{33475F7B-5E29-493D-B419-B6962AB210B6}" dt="2022-12-24T04:55:31.414" v="684" actId="2696"/>
        <pc:sldMkLst>
          <pc:docMk/>
          <pc:sldMk cId="1597915625" sldId="288"/>
        </pc:sldMkLst>
        <pc:spChg chg="mod">
          <ac:chgData name="Dwight Porter" userId="b8827507fdab55e7" providerId="LiveId" clId="{33475F7B-5E29-493D-B419-B6962AB210B6}" dt="2022-12-24T04:51:53.943" v="660"/>
          <ac:spMkLst>
            <pc:docMk/>
            <pc:sldMk cId="1597915625" sldId="288"/>
            <ac:spMk id="5" creationId="{BB947096-32C6-4FC8-BBD0-95BD1895A166}"/>
          </ac:spMkLst>
        </pc:spChg>
        <pc:spChg chg="mod">
          <ac:chgData name="Dwight Porter" userId="b8827507fdab55e7" providerId="LiveId" clId="{33475F7B-5E29-493D-B419-B6962AB210B6}" dt="2022-12-24T04:51:53.943" v="660"/>
          <ac:spMkLst>
            <pc:docMk/>
            <pc:sldMk cId="1597915625" sldId="288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4:51:53.943" v="660"/>
          <ac:spMkLst>
            <pc:docMk/>
            <pc:sldMk cId="1597915625" sldId="288"/>
            <ac:spMk id="15" creationId="{BE37BCEE-250F-499D-8911-D967567C674C}"/>
          </ac:spMkLst>
        </pc:spChg>
        <pc:picChg chg="del">
          <ac:chgData name="Dwight Porter" userId="b8827507fdab55e7" providerId="LiveId" clId="{33475F7B-5E29-493D-B419-B6962AB210B6}" dt="2021-12-24T07:45:50.265" v="3" actId="478"/>
          <ac:picMkLst>
            <pc:docMk/>
            <pc:sldMk cId="1597915625" sldId="288"/>
            <ac:picMk id="6" creationId="{59E92431-6E02-479E-B24F-0AB5C522EF19}"/>
          </ac:picMkLst>
        </pc:picChg>
      </pc:sldChg>
      <pc:sldChg chg="delSp modSp del mod">
        <pc:chgData name="Dwight Porter" userId="b8827507fdab55e7" providerId="LiveId" clId="{33475F7B-5E29-493D-B419-B6962AB210B6}" dt="2021-12-24T08:13:21.519" v="432" actId="2696"/>
        <pc:sldMkLst>
          <pc:docMk/>
          <pc:sldMk cId="11866814" sldId="289"/>
        </pc:sldMkLst>
        <pc:spChg chg="mod">
          <ac:chgData name="Dwight Porter" userId="b8827507fdab55e7" providerId="LiveId" clId="{33475F7B-5E29-493D-B419-B6962AB210B6}" dt="2021-12-24T08:13:14.446" v="431" actId="14838"/>
          <ac:spMkLst>
            <pc:docMk/>
            <pc:sldMk cId="11866814" sldId="289"/>
            <ac:spMk id="13" creationId="{29D6E677-F3A4-4D72-8A33-E5F7822C5136}"/>
          </ac:spMkLst>
        </pc:spChg>
        <pc:picChg chg="del">
          <ac:chgData name="Dwight Porter" userId="b8827507fdab55e7" providerId="LiveId" clId="{33475F7B-5E29-493D-B419-B6962AB210B6}" dt="2021-12-24T07:45:54.463" v="4" actId="478"/>
          <ac:picMkLst>
            <pc:docMk/>
            <pc:sldMk cId="11866814" sldId="289"/>
            <ac:picMk id="6" creationId="{59E92431-6E02-479E-B24F-0AB5C522EF19}"/>
          </ac:picMkLst>
        </pc:picChg>
      </pc:sldChg>
      <pc:sldChg chg="modSp add del mod">
        <pc:chgData name="Dwight Porter" userId="b8827507fdab55e7" providerId="LiveId" clId="{33475F7B-5E29-493D-B419-B6962AB210B6}" dt="2022-12-24T14:17:35.995" v="1997" actId="2696"/>
        <pc:sldMkLst>
          <pc:docMk/>
          <pc:sldMk cId="1129779535" sldId="289"/>
        </pc:sldMkLst>
        <pc:spChg chg="mod">
          <ac:chgData name="Dwight Porter" userId="b8827507fdab55e7" providerId="LiveId" clId="{33475F7B-5E29-493D-B419-B6962AB210B6}" dt="2022-12-24T06:29:00.962" v="1838" actId="20577"/>
          <ac:spMkLst>
            <pc:docMk/>
            <pc:sldMk cId="1129779535" sldId="289"/>
            <ac:spMk id="6" creationId="{8A0D7B3A-FA7F-4A47-A5A2-D317E96C4273}"/>
          </ac:spMkLst>
        </pc:spChg>
        <pc:spChg chg="mod">
          <ac:chgData name="Dwight Porter" userId="b8827507fdab55e7" providerId="LiveId" clId="{33475F7B-5E29-493D-B419-B6962AB210B6}" dt="2022-12-24T06:37:03.085" v="1914" actId="14838"/>
          <ac:spMkLst>
            <pc:docMk/>
            <pc:sldMk cId="1129779535" sldId="289"/>
            <ac:spMk id="13" creationId="{29D6E677-F3A4-4D72-8A33-E5F7822C5136}"/>
          </ac:spMkLst>
        </pc:spChg>
        <pc:spChg chg="mod">
          <ac:chgData name="Dwight Porter" userId="b8827507fdab55e7" providerId="LiveId" clId="{33475F7B-5E29-493D-B419-B6962AB210B6}" dt="2022-12-24T06:28:09.327" v="1824"/>
          <ac:spMkLst>
            <pc:docMk/>
            <pc:sldMk cId="1129779535" sldId="289"/>
            <ac:spMk id="15" creationId="{BE37BCEE-250F-499D-8911-D967567C674C}"/>
          </ac:spMkLst>
        </pc:spChg>
      </pc:sldChg>
      <pc:sldMasterChg chg="modSp setBg modSldLayout">
        <pc:chgData name="Dwight Porter" userId="b8827507fdab55e7" providerId="LiveId" clId="{33475F7B-5E29-493D-B419-B6962AB210B6}" dt="2022-12-24T04:51:53.943" v="660"/>
        <pc:sldMasterMkLst>
          <pc:docMk/>
          <pc:sldMasterMk cId="189878691" sldId="2147483660"/>
        </pc:sldMasterMkLst>
        <pc:spChg chg="mod">
          <ac:chgData name="Dwight Porter" userId="b8827507fdab55e7" providerId="LiveId" clId="{33475F7B-5E29-493D-B419-B6962AB210B6}" dt="2022-12-24T04:51:53.943" v="660"/>
          <ac:spMkLst>
            <pc:docMk/>
            <pc:sldMasterMk cId="189878691" sldId="2147483660"/>
            <ac:spMk id="2" creationId="{00000000-0000-0000-0000-000000000000}"/>
          </ac:spMkLst>
        </pc:spChg>
        <pc:spChg chg="mod">
          <ac:chgData name="Dwight Porter" userId="b8827507fdab55e7" providerId="LiveId" clId="{33475F7B-5E29-493D-B419-B6962AB210B6}" dt="2022-12-24T04:51:53.943" v="660"/>
          <ac:spMkLst>
            <pc:docMk/>
            <pc:sldMasterMk cId="189878691" sldId="2147483660"/>
            <ac:spMk id="3" creationId="{00000000-0000-0000-0000-000000000000}"/>
          </ac:spMkLst>
        </pc:spChg>
        <pc:spChg chg="mod">
          <ac:chgData name="Dwight Porter" userId="b8827507fdab55e7" providerId="LiveId" clId="{33475F7B-5E29-493D-B419-B6962AB210B6}" dt="2022-12-24T04:51:53.943" v="660"/>
          <ac:spMkLst>
            <pc:docMk/>
            <pc:sldMasterMk cId="189878691" sldId="2147483660"/>
            <ac:spMk id="4" creationId="{00000000-0000-0000-0000-000000000000}"/>
          </ac:spMkLst>
        </pc:spChg>
        <pc:spChg chg="mod">
          <ac:chgData name="Dwight Porter" userId="b8827507fdab55e7" providerId="LiveId" clId="{33475F7B-5E29-493D-B419-B6962AB210B6}" dt="2022-12-24T04:51:53.943" v="660"/>
          <ac:spMkLst>
            <pc:docMk/>
            <pc:sldMasterMk cId="189878691" sldId="2147483660"/>
            <ac:spMk id="5" creationId="{00000000-0000-0000-0000-000000000000}"/>
          </ac:spMkLst>
        </pc:spChg>
        <pc:spChg chg="mod">
          <ac:chgData name="Dwight Porter" userId="b8827507fdab55e7" providerId="LiveId" clId="{33475F7B-5E29-493D-B419-B6962AB210B6}" dt="2022-12-24T04:51:53.943" v="660"/>
          <ac:spMkLst>
            <pc:docMk/>
            <pc:sldMasterMk cId="189878691" sldId="2147483660"/>
            <ac:spMk id="6" creationId="{00000000-0000-0000-0000-000000000000}"/>
          </ac:spMkLst>
        </pc:spChg>
        <pc:sldLayoutChg chg="modSp setBg">
          <pc:chgData name="Dwight Porter" userId="b8827507fdab55e7" providerId="LiveId" clId="{33475F7B-5E29-493D-B419-B6962AB210B6}" dt="2022-12-24T04:51:53.943" v="660"/>
          <pc:sldLayoutMkLst>
            <pc:docMk/>
            <pc:sldMasterMk cId="189878691" sldId="2147483660"/>
            <pc:sldLayoutMk cId="3316135856" sldId="2147483661"/>
          </pc:sldLayoutMkLst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3316135856" sldId="2147483661"/>
              <ac:spMk id="2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3316135856" sldId="2147483661"/>
              <ac:spMk id="3" creationId="{00000000-0000-0000-0000-000000000000}"/>
            </ac:spMkLst>
          </pc:spChg>
        </pc:sldLayoutChg>
        <pc:sldLayoutChg chg="setBg">
          <pc:chgData name="Dwight Porter" userId="b8827507fdab55e7" providerId="LiveId" clId="{33475F7B-5E29-493D-B419-B6962AB210B6}" dt="2022-12-24T04:50:24.887" v="659"/>
          <pc:sldLayoutMkLst>
            <pc:docMk/>
            <pc:sldMasterMk cId="189878691" sldId="2147483660"/>
            <pc:sldLayoutMk cId="4144775597" sldId="2147483662"/>
          </pc:sldLayoutMkLst>
        </pc:sldLayoutChg>
        <pc:sldLayoutChg chg="modSp setBg">
          <pc:chgData name="Dwight Porter" userId="b8827507fdab55e7" providerId="LiveId" clId="{33475F7B-5E29-493D-B419-B6962AB210B6}" dt="2022-12-24T04:51:53.943" v="660"/>
          <pc:sldLayoutMkLst>
            <pc:docMk/>
            <pc:sldMasterMk cId="189878691" sldId="2147483660"/>
            <pc:sldLayoutMk cId="2613384871" sldId="2147483663"/>
          </pc:sldLayoutMkLst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2613384871" sldId="2147483663"/>
              <ac:spMk id="2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2613384871" sldId="2147483663"/>
              <ac:spMk id="3" creationId="{00000000-0000-0000-0000-000000000000}"/>
            </ac:spMkLst>
          </pc:spChg>
        </pc:sldLayoutChg>
        <pc:sldLayoutChg chg="modSp setBg">
          <pc:chgData name="Dwight Porter" userId="b8827507fdab55e7" providerId="LiveId" clId="{33475F7B-5E29-493D-B419-B6962AB210B6}" dt="2022-12-24T04:51:53.943" v="660"/>
          <pc:sldLayoutMkLst>
            <pc:docMk/>
            <pc:sldMasterMk cId="189878691" sldId="2147483660"/>
            <pc:sldLayoutMk cId="41104692" sldId="2147483664"/>
          </pc:sldLayoutMkLst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41104692" sldId="2147483664"/>
              <ac:spMk id="3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41104692" sldId="2147483664"/>
              <ac:spMk id="4" creationId="{00000000-0000-0000-0000-000000000000}"/>
            </ac:spMkLst>
          </pc:spChg>
        </pc:sldLayoutChg>
        <pc:sldLayoutChg chg="modSp setBg">
          <pc:chgData name="Dwight Porter" userId="b8827507fdab55e7" providerId="LiveId" clId="{33475F7B-5E29-493D-B419-B6962AB210B6}" dt="2022-12-24T04:51:53.943" v="660"/>
          <pc:sldLayoutMkLst>
            <pc:docMk/>
            <pc:sldMasterMk cId="189878691" sldId="2147483660"/>
            <pc:sldLayoutMk cId="3881994474" sldId="2147483665"/>
          </pc:sldLayoutMkLst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3881994474" sldId="2147483665"/>
              <ac:spMk id="2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3881994474" sldId="2147483665"/>
              <ac:spMk id="3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3881994474" sldId="2147483665"/>
              <ac:spMk id="4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3881994474" sldId="2147483665"/>
              <ac:spMk id="5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3881994474" sldId="2147483665"/>
              <ac:spMk id="6" creationId="{00000000-0000-0000-0000-000000000000}"/>
            </ac:spMkLst>
          </pc:spChg>
        </pc:sldLayoutChg>
        <pc:sldLayoutChg chg="setBg">
          <pc:chgData name="Dwight Porter" userId="b8827507fdab55e7" providerId="LiveId" clId="{33475F7B-5E29-493D-B419-B6962AB210B6}" dt="2022-12-24T04:50:24.887" v="659"/>
          <pc:sldLayoutMkLst>
            <pc:docMk/>
            <pc:sldMasterMk cId="189878691" sldId="2147483660"/>
            <pc:sldLayoutMk cId="1392906901" sldId="2147483666"/>
          </pc:sldLayoutMkLst>
        </pc:sldLayoutChg>
        <pc:sldLayoutChg chg="setBg">
          <pc:chgData name="Dwight Porter" userId="b8827507fdab55e7" providerId="LiveId" clId="{33475F7B-5E29-493D-B419-B6962AB210B6}" dt="2022-12-24T04:50:24.887" v="659"/>
          <pc:sldLayoutMkLst>
            <pc:docMk/>
            <pc:sldMasterMk cId="189878691" sldId="2147483660"/>
            <pc:sldLayoutMk cId="2053524933" sldId="2147483667"/>
          </pc:sldLayoutMkLst>
        </pc:sldLayoutChg>
        <pc:sldLayoutChg chg="modSp setBg">
          <pc:chgData name="Dwight Porter" userId="b8827507fdab55e7" providerId="LiveId" clId="{33475F7B-5E29-493D-B419-B6962AB210B6}" dt="2022-12-24T04:51:53.943" v="660"/>
          <pc:sldLayoutMkLst>
            <pc:docMk/>
            <pc:sldMasterMk cId="189878691" sldId="2147483660"/>
            <pc:sldLayoutMk cId="2127157043" sldId="2147483668"/>
          </pc:sldLayoutMkLst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2127157043" sldId="2147483668"/>
              <ac:spMk id="2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2127157043" sldId="2147483668"/>
              <ac:spMk id="3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2127157043" sldId="2147483668"/>
              <ac:spMk id="4" creationId="{00000000-0000-0000-0000-000000000000}"/>
            </ac:spMkLst>
          </pc:spChg>
        </pc:sldLayoutChg>
        <pc:sldLayoutChg chg="modSp setBg">
          <pc:chgData name="Dwight Porter" userId="b8827507fdab55e7" providerId="LiveId" clId="{33475F7B-5E29-493D-B419-B6962AB210B6}" dt="2022-12-24T04:51:53.943" v="660"/>
          <pc:sldLayoutMkLst>
            <pc:docMk/>
            <pc:sldMasterMk cId="189878691" sldId="2147483660"/>
            <pc:sldLayoutMk cId="2482453218" sldId="2147483669"/>
          </pc:sldLayoutMkLst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2482453218" sldId="2147483669"/>
              <ac:spMk id="2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2482453218" sldId="2147483669"/>
              <ac:spMk id="3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2482453218" sldId="2147483669"/>
              <ac:spMk id="4" creationId="{00000000-0000-0000-0000-000000000000}"/>
            </ac:spMkLst>
          </pc:spChg>
        </pc:sldLayoutChg>
        <pc:sldLayoutChg chg="setBg">
          <pc:chgData name="Dwight Porter" userId="b8827507fdab55e7" providerId="LiveId" clId="{33475F7B-5E29-493D-B419-B6962AB210B6}" dt="2022-12-24T04:50:24.887" v="659"/>
          <pc:sldLayoutMkLst>
            <pc:docMk/>
            <pc:sldMasterMk cId="189878691" sldId="2147483660"/>
            <pc:sldLayoutMk cId="2933771443" sldId="2147483670"/>
          </pc:sldLayoutMkLst>
        </pc:sldLayoutChg>
        <pc:sldLayoutChg chg="modSp setBg">
          <pc:chgData name="Dwight Porter" userId="b8827507fdab55e7" providerId="LiveId" clId="{33475F7B-5E29-493D-B419-B6962AB210B6}" dt="2022-12-24T04:51:53.943" v="660"/>
          <pc:sldLayoutMkLst>
            <pc:docMk/>
            <pc:sldMasterMk cId="189878691" sldId="2147483660"/>
            <pc:sldLayoutMk cId="796749527" sldId="2147483671"/>
          </pc:sldLayoutMkLst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796749527" sldId="2147483671"/>
              <ac:spMk id="2" creationId="{00000000-0000-0000-0000-000000000000}"/>
            </ac:spMkLst>
          </pc:spChg>
          <pc:spChg chg="mod">
            <ac:chgData name="Dwight Porter" userId="b8827507fdab55e7" providerId="LiveId" clId="{33475F7B-5E29-493D-B419-B6962AB210B6}" dt="2022-12-24T04:51:53.943" v="660"/>
            <ac:spMkLst>
              <pc:docMk/>
              <pc:sldMasterMk cId="189878691" sldId="2147483660"/>
              <pc:sldLayoutMk cId="796749527" sldId="2147483671"/>
              <ac:spMk id="3" creationId="{00000000-0000-0000-0000-000000000000}"/>
            </ac:spMkLst>
          </pc:spChg>
        </pc:sldLayoutChg>
      </pc:sldMasterChg>
      <pc:sldMasterChg chg="setBg modSldLayout">
        <pc:chgData name="Dwight Porter" userId="b8827507fdab55e7" providerId="LiveId" clId="{33475F7B-5E29-493D-B419-B6962AB210B6}" dt="2022-12-24T04:54:36.492" v="678"/>
        <pc:sldMasterMkLst>
          <pc:docMk/>
          <pc:sldMasterMk cId="538059524" sldId="2147483672"/>
        </pc:sldMasterMkLst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1918086611" sldId="2147483673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2983448918" sldId="2147483674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2920658287" sldId="2147483675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2865040237" sldId="2147483676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808707871" sldId="2147483677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1192407803" sldId="2147483678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1357285895" sldId="2147483679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2886346670" sldId="2147483680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2144281439" sldId="2147483681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1645011667" sldId="2147483682"/>
          </pc:sldLayoutMkLst>
        </pc:sldLayoutChg>
        <pc:sldLayoutChg chg="setBg">
          <pc:chgData name="Dwight Porter" userId="b8827507fdab55e7" providerId="LiveId" clId="{33475F7B-5E29-493D-B419-B6962AB210B6}" dt="2022-12-24T04:54:36.492" v="678"/>
          <pc:sldLayoutMkLst>
            <pc:docMk/>
            <pc:sldMasterMk cId="538059524" sldId="2147483672"/>
            <pc:sldLayoutMk cId="3205187056" sldId="2147483683"/>
          </pc:sldLayoutMkLst>
        </pc:sldLayoutChg>
      </pc:sldMasterChg>
      <pc:sldMasterChg chg="setBg modSldLayout">
        <pc:chgData name="Dwight Porter" userId="b8827507fdab55e7" providerId="LiveId" clId="{33475F7B-5E29-493D-B419-B6962AB210B6}" dt="2022-12-24T05:50:32.006" v="1241"/>
        <pc:sldMasterMkLst>
          <pc:docMk/>
          <pc:sldMasterMk cId="55552667" sldId="2147483684"/>
        </pc:sldMasterMkLst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1856439434" sldId="2147483685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323955833" sldId="2147483686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4261344980" sldId="2147483687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3888260035" sldId="2147483688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3322160746" sldId="2147483689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1037134868" sldId="2147483690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3957491943" sldId="2147483691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1889414293" sldId="2147483692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3385035660" sldId="2147483693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1263418555" sldId="2147483694"/>
          </pc:sldLayoutMkLst>
        </pc:sldLayoutChg>
        <pc:sldLayoutChg chg="setBg">
          <pc:chgData name="Dwight Porter" userId="b8827507fdab55e7" providerId="LiveId" clId="{33475F7B-5E29-493D-B419-B6962AB210B6}" dt="2022-12-24T05:50:32.006" v="1241"/>
          <pc:sldLayoutMkLst>
            <pc:docMk/>
            <pc:sldMasterMk cId="55552667" sldId="2147483684"/>
            <pc:sldLayoutMk cId="3181643940" sldId="214748369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95781"/>
            <a:ext cx="5829300" cy="382016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763261"/>
            <a:ext cx="5143500" cy="264921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3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84200"/>
            <a:ext cx="1478756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84200"/>
            <a:ext cx="4350544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4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735583"/>
            <a:ext cx="5915025" cy="456437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343143"/>
            <a:ext cx="5915025" cy="24002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4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921000"/>
            <a:ext cx="291465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921000"/>
            <a:ext cx="291465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6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84202"/>
            <a:ext cx="5915025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89861"/>
            <a:ext cx="2901255" cy="131825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008120"/>
            <a:ext cx="2901255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89861"/>
            <a:ext cx="2915543" cy="131825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008120"/>
            <a:ext cx="2915543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60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3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9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31520"/>
            <a:ext cx="2211884" cy="25603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79882"/>
            <a:ext cx="3471863" cy="7797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91840"/>
            <a:ext cx="2211884" cy="609854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1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31520"/>
            <a:ext cx="2211884" cy="25603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79882"/>
            <a:ext cx="3471863" cy="779780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91840"/>
            <a:ext cx="2211884" cy="609854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3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84202"/>
            <a:ext cx="5915025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921000"/>
            <a:ext cx="5915025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170162"/>
            <a:ext cx="154305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604F6-56CC-417F-BAAD-E00691CEB350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170162"/>
            <a:ext cx="2314575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170162"/>
            <a:ext cx="154305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2" y="740665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FFFF66"/>
                </a:solidFill>
                <a:effectLst>
                  <a:glow rad="152400">
                    <a:schemeClr val="accent5">
                      <a:lumMod val="75000"/>
                      <a:alpha val="55000"/>
                    </a:schemeClr>
                  </a:glow>
                </a:effectLst>
                <a:latin typeface="Impact" panose="020B0806030902050204" pitchFamily="34" charset="0"/>
              </a:rPr>
              <a:t>O Come All Ye Faithful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1645921"/>
            <a:ext cx="34290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 come all ye faithful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Joyful and triumphant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 come ye O come ye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to Bethlehem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Come and behold Him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Born the King of angels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 come let us adore Him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 come let us adore Him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 come let us adore Him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Christ the Lord</a:t>
            </a:r>
            <a:endParaRPr lang="en-US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D7B3A-FA7F-4A47-A5A2-D317E96C4273}"/>
              </a:ext>
            </a:extLst>
          </p:cNvPr>
          <p:cNvSpPr txBox="1"/>
          <p:nvPr/>
        </p:nvSpPr>
        <p:spPr>
          <a:xfrm>
            <a:off x="3429002" y="1645923"/>
            <a:ext cx="342899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Sing choirs of angels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Sing in exultation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 sing all ye bright Hosts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of </a:t>
            </a:r>
            <a:r>
              <a:rPr lang="en-US" sz="2000" dirty="0" err="1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heav’n</a:t>
            </a: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above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Glory to God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</a:t>
            </a:r>
            <a:r>
              <a:rPr lang="en-US" sz="2000" dirty="0" err="1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ll</a:t>
            </a: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glory in the highest</a:t>
            </a:r>
          </a:p>
          <a:p>
            <a:pPr algn="ctr">
              <a:defRPr/>
            </a:pPr>
            <a:endParaRPr lang="en-US" sz="2000" dirty="0">
              <a:solidFill>
                <a:srgbClr val="FFFF66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Yea Lord we greet Thee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Born this happy morning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Jesus to Thee be all glory </a:t>
            </a:r>
            <a:r>
              <a:rPr lang="en-US" sz="2000" dirty="0" err="1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giv’n</a:t>
            </a:r>
            <a:endParaRPr lang="en-US" sz="2000" dirty="0">
              <a:solidFill>
                <a:prstClr val="white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Word of the Father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Now in flesh appearing</a:t>
            </a:r>
            <a:endParaRPr lang="en-US" sz="20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303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2" y="740665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FFFF66"/>
                </a:solidFill>
                <a:effectLst>
                  <a:glow rad="152400">
                    <a:schemeClr val="accent5">
                      <a:lumMod val="75000"/>
                      <a:alpha val="55000"/>
                    </a:schemeClr>
                  </a:glow>
                </a:effectLst>
                <a:latin typeface="Impact" panose="020B0806030902050204" pitchFamily="34" charset="0"/>
              </a:rPr>
              <a:t>Hark The Herald Angels Sing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1645921"/>
            <a:ext cx="3428998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Glory to the newborn King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Peace on earth and mercy mild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God and sinners reconciled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Joyful all ye nations rise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Join the triumph of the skies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With </a:t>
            </a:r>
            <a:r>
              <a:rPr lang="en-US" sz="2000" dirty="0" err="1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th’angelic</a:t>
            </a:r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hosts proclaim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Christ is born in Bethlehem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Glory to the newborn King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Christ by highest </a:t>
            </a:r>
            <a:r>
              <a:rPr lang="en-US" sz="2000" dirty="0" err="1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heav’n</a:t>
            </a:r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adored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Christ the everlasting Lord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Late in time behold Him come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Offspring of the Virgin’s womb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Veiled in flesh the Godhead see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Hail </a:t>
            </a:r>
            <a:r>
              <a:rPr lang="en-US" sz="2000" dirty="0" err="1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th’incarnate</a:t>
            </a:r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Deity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Pleased as man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with men to dwell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Jesus our Emmanuel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Glory to the newborn King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D7B3A-FA7F-4A47-A5A2-D317E96C4273}"/>
              </a:ext>
            </a:extLst>
          </p:cNvPr>
          <p:cNvSpPr txBox="1"/>
          <p:nvPr/>
        </p:nvSpPr>
        <p:spPr>
          <a:xfrm>
            <a:off x="3429002" y="1645921"/>
            <a:ext cx="342899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Hail the </a:t>
            </a:r>
            <a:r>
              <a:rPr lang="en-US" sz="2000" dirty="0" err="1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heav’n</a:t>
            </a: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-born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Prince of Peace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Hail the Sun of Righteousness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Light and life to all He brings</a:t>
            </a:r>
          </a:p>
          <a:p>
            <a:pPr algn="ctr">
              <a:defRPr/>
            </a:pPr>
            <a:r>
              <a:rPr lang="en-US" sz="2000" dirty="0" err="1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Ris’n</a:t>
            </a: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with healing in His wings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Mild He lays His glory by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Born that man no more may die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Born to raise the sons of earth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Born to give them second birth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Glory to the newborn King</a:t>
            </a:r>
          </a:p>
        </p:txBody>
      </p:sp>
    </p:spTree>
    <p:extLst>
      <p:ext uri="{BB962C8B-B14F-4D97-AF65-F5344CB8AC3E}">
        <p14:creationId xmlns:p14="http://schemas.microsoft.com/office/powerpoint/2010/main" val="3152213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2" y="740665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FFFF66"/>
                </a:solidFill>
                <a:effectLst>
                  <a:glow rad="152400">
                    <a:schemeClr val="accent5">
                      <a:lumMod val="75000"/>
                      <a:alpha val="55000"/>
                    </a:schemeClr>
                  </a:glow>
                </a:effectLst>
                <a:latin typeface="Impact" panose="020B0806030902050204" pitchFamily="34" charset="0"/>
              </a:rPr>
              <a:t>Angels We Have Heard On High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0" y="1645921"/>
            <a:ext cx="685799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Angels we have heard on high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Sweetly singing o’er the plains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the mountains in reply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Echoing their joyous strains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Gloria in excelsis Deo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18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Come to Bethlehem and see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Him whose birth the angels sing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Come adore on bended knee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Christ the Lord 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 newborn King</a:t>
            </a:r>
            <a:endParaRPr lang="en-US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68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2" y="740665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FFFF66"/>
                </a:solidFill>
                <a:effectLst>
                  <a:glow rad="152400">
                    <a:schemeClr val="accent5">
                      <a:lumMod val="75000"/>
                      <a:alpha val="55000"/>
                    </a:schemeClr>
                  </a:glow>
                </a:effectLst>
                <a:latin typeface="Impact" panose="020B0806030902050204" pitchFamily="34" charset="0"/>
              </a:rPr>
              <a:t>Away In A Manger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1645921"/>
            <a:ext cx="685800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Away in a manger no crib for a bed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 little Lord Jesus laid down His sweet head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 stars in the sky looked down where He lay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 little Lord Jesus asleep on the hay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 cattle are lowing the Baby awakes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But little Lord Jesus no crying He makes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I love Thee Lord Jesus look down from the sky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stay by my cradle ‘til morning is nigh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Be near me Lord Jesus I ask Thee to stay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Close by me forever and love me I pray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Bless all the dear children in Thy tender care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fit us for heaven to live with Thee there</a:t>
            </a:r>
          </a:p>
        </p:txBody>
      </p:sp>
    </p:spTree>
    <p:extLst>
      <p:ext uri="{BB962C8B-B14F-4D97-AF65-F5344CB8AC3E}">
        <p14:creationId xmlns:p14="http://schemas.microsoft.com/office/powerpoint/2010/main" val="137966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2" y="740665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FFFF66"/>
                </a:solidFill>
                <a:effectLst>
                  <a:glow rad="152400">
                    <a:schemeClr val="accent5">
                      <a:lumMod val="75000"/>
                      <a:alpha val="55000"/>
                    </a:schemeClr>
                  </a:glow>
                </a:effectLst>
                <a:latin typeface="Impact" panose="020B0806030902050204" pitchFamily="34" charset="0"/>
              </a:rPr>
              <a:t>Silent Night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1645921"/>
            <a:ext cx="6857998" cy="7232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Silent night holy night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All is calm all is bright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‘Round yon virgin mother and Child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Holy Infant so tender and mild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Sleep in heavenly peace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Oh sleep in heavenly peace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Silent night holy night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Shepherds quake at the sight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Glories stream from heaven afar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Heavenly hosts sing alleluia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Christ the Savior is born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Christ the Savior is born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18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Silent night holy night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Son of God love’s pure light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Radiant beams from Thy holy face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With the dawn of redeeming grace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Jesus Lord at Thy birth</a:t>
            </a:r>
          </a:p>
          <a:p>
            <a:pPr algn="ctr">
              <a:defRPr/>
            </a:pPr>
            <a:r>
              <a:rPr lang="en-US" sz="18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Jesus Lord at Thy birth</a:t>
            </a:r>
            <a:endParaRPr lang="en-US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959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2" y="740665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FFFF66"/>
                </a:solidFill>
                <a:effectLst>
                  <a:glow rad="152400">
                    <a:schemeClr val="accent5">
                      <a:lumMod val="75000"/>
                      <a:alpha val="55000"/>
                    </a:schemeClr>
                  </a:glow>
                </a:effectLst>
                <a:latin typeface="Impact" panose="020B0806030902050204" pitchFamily="34" charset="0"/>
              </a:rPr>
              <a:t>The First Noel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1645921"/>
            <a:ext cx="3429000" cy="7140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 first Noel the angel did say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Was to certain poor shepherds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in fields as they lay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In fields where they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lay keeping their sheep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On a cold winter’s night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that was so deep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Noel </a:t>
            </a:r>
            <a:r>
              <a:rPr lang="en-US" sz="2000" dirty="0" err="1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Noel</a:t>
            </a:r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Noel</a:t>
            </a:r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Noel</a:t>
            </a:r>
            <a:endParaRPr lang="en-US" sz="2000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Born is the King of Israel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8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They looked up and saw a star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Shining in the east beyond them far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to the earth it gave great light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so it continued both day and night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8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by the light of that same star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Three wise men came from country far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To seek for a king was their intent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to follow the star wherever it went</a:t>
            </a:r>
            <a:endParaRPr lang="en-US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D7B3A-FA7F-4A47-A5A2-D317E96C4273}"/>
              </a:ext>
            </a:extLst>
          </p:cNvPr>
          <p:cNvSpPr txBox="1"/>
          <p:nvPr/>
        </p:nvSpPr>
        <p:spPr>
          <a:xfrm>
            <a:off x="3429002" y="1645923"/>
            <a:ext cx="342899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4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This star drew nigh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to the northwest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O’er Bethlehem it took its rest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there it did both stop and stay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Right over the place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where Jesus lay</a:t>
            </a:r>
          </a:p>
          <a:p>
            <a:pPr algn="ctr">
              <a:defRPr/>
            </a:pPr>
            <a:endParaRPr lang="en-US" sz="2000" dirty="0">
              <a:solidFill>
                <a:srgbClr val="FFFF66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>
              <a:defRPr/>
            </a:pPr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5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Then entered in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those wise men three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Full </a:t>
            </a:r>
            <a:r>
              <a:rPr lang="en-US" sz="2000" dirty="0" err="1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rev’rently</a:t>
            </a: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upon the knee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offered there in His presence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Their gold and myrrh </a:t>
            </a:r>
          </a:p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frankincense</a:t>
            </a:r>
            <a:endParaRPr lang="en-US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651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2" y="740665"/>
            <a:ext cx="685799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FFFF66"/>
                </a:solidFill>
                <a:effectLst>
                  <a:glow rad="152400">
                    <a:schemeClr val="accent5">
                      <a:lumMod val="75000"/>
                      <a:alpha val="55000"/>
                    </a:schemeClr>
                  </a:glow>
                </a:effectLst>
                <a:latin typeface="Impact" panose="020B0806030902050204" pitchFamily="34" charset="0"/>
              </a:rPr>
              <a:t>Joy To The World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0" y="1645921"/>
            <a:ext cx="6857999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Joy to the world the Lord is come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Let earth receive her King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Let </a:t>
            </a:r>
            <a:r>
              <a:rPr lang="en-US" sz="2000" dirty="0" err="1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 heart prepare Him room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heaven and nature sing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heaven and nature sing</a:t>
            </a:r>
          </a:p>
          <a:p>
            <a:pPr algn="ctr"/>
            <a:endParaRPr lang="en-US" sz="2000" dirty="0">
              <a:solidFill>
                <a:srgbClr val="FFFF66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Joy to the world the Savior reigns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Let men their songs employ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While fields and floods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Rocks hills and plains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Repeat the sounding joy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Repeat the sounding joy</a:t>
            </a:r>
          </a:p>
          <a:p>
            <a:pPr algn="ctr"/>
            <a:endParaRPr lang="en-US" sz="2000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i="1" dirty="0">
                <a:solidFill>
                  <a:srgbClr val="FFFF66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He rules the world with truth and grace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makes the nations prove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The glories of His righteousness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wonders of His love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glow rad="152400">
                    <a:schemeClr val="accent5">
                      <a:lumMod val="50000"/>
                      <a:alpha val="55000"/>
                    </a:schemeClr>
                  </a:glow>
                </a:effectLst>
                <a:latin typeface="Franklin Gothic Medium Cond" panose="020B0606030402020204" pitchFamily="34" charset="0"/>
              </a:rPr>
              <a:t>And wonders of His love</a:t>
            </a:r>
            <a:endParaRPr lang="en-US" sz="1800" dirty="0">
              <a:solidFill>
                <a:schemeClr val="bg1"/>
              </a:solidFill>
              <a:effectLst>
                <a:glow rad="152400">
                  <a:schemeClr val="accent5">
                    <a:lumMod val="50000"/>
                    <a:alpha val="55000"/>
                  </a:schemeClr>
                </a:glo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49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690686"/>
            <a:ext cx="6857999" cy="98796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2520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Impact" panose="020B0806030902050204" pitchFamily="34" charset="0"/>
                <a:cs typeface="Calibri" panose="020F0502020204030204" pitchFamily="34" charset="0"/>
              </a:rPr>
              <a:t>LICENSE INFORMATION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For use solely with the </a:t>
            </a:r>
            <a:r>
              <a:rPr lang="en-US" sz="11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SongSelect</a:t>
            </a:r>
            <a:r>
              <a:rPr lang="en-US" sz="11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® Terms of Use. 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All rights reserved. www.ccli.com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CCLI License # 2819798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2D3F1B-C1E3-4EE0-AB13-D6E889A59769}"/>
              </a:ext>
            </a:extLst>
          </p:cNvPr>
          <p:cNvSpPr txBox="1"/>
          <p:nvPr/>
        </p:nvSpPr>
        <p:spPr>
          <a:xfrm>
            <a:off x="0" y="1894977"/>
            <a:ext cx="6858000" cy="7846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O COME ALL YE FAITHFUL (ADESTE FIDELES)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31054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C. Frederick </a:t>
            </a:r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Oakeley</a:t>
            </a:r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| John Francis Wade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© Words: Public Domain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Music: Public Domain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HARK THE HERALD ANGELS SING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7014599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Charles Wesley | Chris Douglas | Kurtis Parks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© Words: Public Domain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Music: 2013 Simple Hymns Publishing (Admin. by Music Services, Inc.)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Songs of 714 (Admin. by Music Services, Inc.)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ANGELS WE HAVE HEARD ON HIGH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7002104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Edward </a:t>
            </a:r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Shippen</a:t>
            </a:r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Barnes | James Chadwick | Paul </a:t>
            </a:r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Baloche</a:t>
            </a:r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© 2013 Integrity Worship Music (Admin. by Integrity Music)</a:t>
            </a:r>
          </a:p>
          <a:p>
            <a:pPr algn="ctr"/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Leadworship</a:t>
            </a:r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Songs (Admin. by Integrity Music)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AWAY IN A MANGER</a:t>
            </a:r>
          </a:p>
          <a:p>
            <a:pPr algn="ctr" defTabSz="41148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38583</a:t>
            </a:r>
          </a:p>
          <a:p>
            <a:pPr algn="ctr" defTabSz="41148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James Ramsey Murray | John Thomas McFarland | Martin Luther</a:t>
            </a:r>
          </a:p>
          <a:p>
            <a:pPr algn="ctr" defTabSz="41148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© Words: Public Domain</a:t>
            </a:r>
          </a:p>
          <a:p>
            <a:pPr algn="ctr" defTabSz="41148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Music: Public Domain</a:t>
            </a:r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SILENT NIGHT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4629513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Bart Millard | Brown Bannister | Franz </a:t>
            </a:r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Xaver</a:t>
            </a:r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Gruber | Jim Bryson | John Freeman Young |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Joseph Mohr | Mike </a:t>
            </a:r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Scheuchzer</a:t>
            </a:r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| Nathan Cochran | Robby Schaffer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© 2005 </a:t>
            </a:r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Simpleville</a:t>
            </a:r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Music (Fair Trade Music Publishing [c/o Essential Music Publishing LLC])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Wet As A Fish Music (Fair Trade Music Publishing [c/o Essential Music Publishing LLC])</a:t>
            </a:r>
          </a:p>
          <a:p>
            <a:pPr algn="ctr"/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Banistuci</a:t>
            </a:r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Music (Admin. by Music Services, Inc.)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THE FIRST NOEL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31047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© Words: Public Domain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Music: Public Domain</a:t>
            </a:r>
          </a:p>
          <a:p>
            <a:pPr algn="ctr"/>
            <a:endParaRPr lang="en-US" sz="900" dirty="0">
              <a:solidFill>
                <a:srgbClr val="FFFF66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rgbClr val="FFFF66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JOY TO THE WORLD</a:t>
            </a:r>
            <a:endParaRPr lang="en-US" sz="14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CCLI Song # 7095548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Autumn Hardman | Ben Tan | George </a:t>
            </a:r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Frideric</a:t>
            </a:r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Handel | Harrison Wood | Isaac Watts | </a:t>
            </a:r>
            <a:r>
              <a:rPr lang="en-US" sz="900" dirty="0" err="1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Melodie</a:t>
            </a:r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 Wagner | Michael Guy Chislett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ffectLst>
                  <a:glow rad="152400">
                    <a:schemeClr val="accent1">
                      <a:lumMod val="75000"/>
                      <a:alpha val="67000"/>
                    </a:schemeClr>
                  </a:glow>
                </a:effectLst>
                <a:latin typeface="Franklin Gothic Medium Cond" panose="020B0606030402020204" pitchFamily="34" charset="0"/>
              </a:rPr>
              <a:t>© 2017 Hillsong Music Publishing Australia (Admin. by Capitol CMG Publishing)</a:t>
            </a:r>
          </a:p>
          <a:p>
            <a:pPr algn="ctr" defTabSz="411480">
              <a:defRPr/>
            </a:pPr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 defTabSz="411480">
              <a:defRPr/>
            </a:pPr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52400">
                  <a:schemeClr val="accent1">
                    <a:lumMod val="7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990" dirty="0">
              <a:solidFill>
                <a:schemeClr val="bg1"/>
              </a:solidFill>
              <a:effectLst>
                <a:glow rad="152400">
                  <a:schemeClr val="tx1">
                    <a:lumMod val="75000"/>
                    <a:lumOff val="25000"/>
                    <a:alpha val="67000"/>
                  </a:schemeClr>
                </a:glo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68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2843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171388</TotalTime>
  <Words>1133</Words>
  <Application>Microsoft Office PowerPoint</Application>
  <PresentationFormat>Custom</PresentationFormat>
  <Paragraphs>239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Franklin Gothic Medium Cond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Brent</dc:creator>
  <cp:lastModifiedBy>Dwight Porter</cp:lastModifiedBy>
  <cp:revision>164</cp:revision>
  <dcterms:created xsi:type="dcterms:W3CDTF">2020-10-03T04:54:02Z</dcterms:created>
  <dcterms:modified xsi:type="dcterms:W3CDTF">2022-12-24T14:26:27Z</dcterms:modified>
</cp:coreProperties>
</file>