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84" r:id="rId1"/>
  </p:sldMasterIdLst>
  <p:notesMasterIdLst>
    <p:notesMasterId r:id="rId108"/>
  </p:notesMasterIdLst>
  <p:sldIdLst>
    <p:sldId id="309" r:id="rId2"/>
    <p:sldId id="300" r:id="rId3"/>
    <p:sldId id="359" r:id="rId4"/>
    <p:sldId id="395" r:id="rId5"/>
    <p:sldId id="259" r:id="rId6"/>
    <p:sldId id="274" r:id="rId7"/>
    <p:sldId id="299" r:id="rId8"/>
    <p:sldId id="321" r:id="rId9"/>
    <p:sldId id="388" r:id="rId10"/>
    <p:sldId id="387" r:id="rId11"/>
    <p:sldId id="314" r:id="rId12"/>
    <p:sldId id="340" r:id="rId13"/>
    <p:sldId id="341" r:id="rId14"/>
    <p:sldId id="389" r:id="rId15"/>
    <p:sldId id="311" r:id="rId16"/>
    <p:sldId id="317" r:id="rId17"/>
    <p:sldId id="367" r:id="rId18"/>
    <p:sldId id="397" r:id="rId19"/>
    <p:sldId id="396" r:id="rId20"/>
    <p:sldId id="335" r:id="rId21"/>
    <p:sldId id="284" r:id="rId22"/>
    <p:sldId id="301" r:id="rId23"/>
    <p:sldId id="355" r:id="rId24"/>
    <p:sldId id="346" r:id="rId25"/>
    <p:sldId id="393" r:id="rId26"/>
    <p:sldId id="351" r:id="rId27"/>
    <p:sldId id="298" r:id="rId28"/>
    <p:sldId id="291" r:id="rId29"/>
    <p:sldId id="307" r:id="rId30"/>
    <p:sldId id="350" r:id="rId31"/>
    <p:sldId id="364" r:id="rId32"/>
    <p:sldId id="362" r:id="rId33"/>
    <p:sldId id="316" r:id="rId34"/>
    <p:sldId id="360" r:id="rId35"/>
    <p:sldId id="370" r:id="rId36"/>
    <p:sldId id="293" r:id="rId37"/>
    <p:sldId id="336" r:id="rId38"/>
    <p:sldId id="280" r:id="rId39"/>
    <p:sldId id="366" r:id="rId40"/>
    <p:sldId id="333" r:id="rId41"/>
    <p:sldId id="337" r:id="rId42"/>
    <p:sldId id="391" r:id="rId43"/>
    <p:sldId id="313" r:id="rId44"/>
    <p:sldId id="328" r:id="rId45"/>
    <p:sldId id="305" r:id="rId46"/>
    <p:sldId id="331" r:id="rId47"/>
    <p:sldId id="332" r:id="rId48"/>
    <p:sldId id="365" r:id="rId49"/>
    <p:sldId id="320" r:id="rId50"/>
    <p:sldId id="304" r:id="rId51"/>
    <p:sldId id="334" r:id="rId52"/>
    <p:sldId id="352" r:id="rId53"/>
    <p:sldId id="330" r:id="rId54"/>
    <p:sldId id="325" r:id="rId55"/>
    <p:sldId id="382" r:id="rId56"/>
    <p:sldId id="361" r:id="rId57"/>
    <p:sldId id="319" r:id="rId58"/>
    <p:sldId id="349" r:id="rId59"/>
    <p:sldId id="308" r:id="rId60"/>
    <p:sldId id="392" r:id="rId61"/>
    <p:sldId id="327" r:id="rId62"/>
    <p:sldId id="363" r:id="rId63"/>
    <p:sldId id="378" r:id="rId64"/>
    <p:sldId id="338" r:id="rId65"/>
    <p:sldId id="394" r:id="rId66"/>
    <p:sldId id="381" r:id="rId67"/>
    <p:sldId id="323" r:id="rId68"/>
    <p:sldId id="326" r:id="rId69"/>
    <p:sldId id="329" r:id="rId70"/>
    <p:sldId id="354" r:id="rId71"/>
    <p:sldId id="339" r:id="rId72"/>
    <p:sldId id="377" r:id="rId73"/>
    <p:sldId id="390" r:id="rId74"/>
    <p:sldId id="380" r:id="rId75"/>
    <p:sldId id="310" r:id="rId76"/>
    <p:sldId id="343" r:id="rId77"/>
    <p:sldId id="296" r:id="rId78"/>
    <p:sldId id="324" r:id="rId79"/>
    <p:sldId id="342" r:id="rId80"/>
    <p:sldId id="372" r:id="rId81"/>
    <p:sldId id="302" r:id="rId82"/>
    <p:sldId id="306" r:id="rId83"/>
    <p:sldId id="379" r:id="rId84"/>
    <p:sldId id="385" r:id="rId85"/>
    <p:sldId id="384" r:id="rId86"/>
    <p:sldId id="386" r:id="rId87"/>
    <p:sldId id="376" r:id="rId88"/>
    <p:sldId id="383" r:id="rId89"/>
    <p:sldId id="347" r:id="rId90"/>
    <p:sldId id="315" r:id="rId91"/>
    <p:sldId id="318" r:id="rId92"/>
    <p:sldId id="371" r:id="rId93"/>
    <p:sldId id="344" r:id="rId94"/>
    <p:sldId id="357" r:id="rId95"/>
    <p:sldId id="303" r:id="rId96"/>
    <p:sldId id="348" r:id="rId97"/>
    <p:sldId id="353" r:id="rId98"/>
    <p:sldId id="345" r:id="rId99"/>
    <p:sldId id="322" r:id="rId100"/>
    <p:sldId id="356" r:id="rId101"/>
    <p:sldId id="368" r:id="rId102"/>
    <p:sldId id="369" r:id="rId103"/>
    <p:sldId id="358" r:id="rId104"/>
    <p:sldId id="373" r:id="rId105"/>
    <p:sldId id="374" r:id="rId106"/>
    <p:sldId id="375" r:id="rId107"/>
  </p:sldIdLst>
  <p:sldSz cx="5715000" cy="9144000" type="screen16x10"/>
  <p:notesSz cx="6858000" cy="9144000"/>
  <p:embeddedFontLst>
    <p:embeddedFont>
      <p:font typeface="Franklin Gothic Medium Cond" panose="020B0606030402020204" pitchFamily="34" charset="0"/>
      <p:regular r:id="rId109"/>
    </p:embeddedFont>
    <p:embeddedFont>
      <p:font typeface="Impact" panose="020B0806030902050204" pitchFamily="34" charset="0"/>
      <p:regular r:id="rId110"/>
    </p:embeddedFont>
    <p:embeddedFont>
      <p:font typeface="Source Sans Pro" panose="020B0503030403020204" pitchFamily="34" charset="0"/>
      <p:regular r:id="rId111"/>
      <p:bold r:id="rId112"/>
      <p:italic r:id="rId113"/>
      <p:boldItalic r:id="rId11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A900"/>
    <a:srgbClr val="FFE699"/>
    <a:srgbClr val="460000"/>
    <a:srgbClr val="260000"/>
    <a:srgbClr val="420000"/>
    <a:srgbClr val="5C0000"/>
    <a:srgbClr val="740000"/>
    <a:srgbClr val="080807"/>
    <a:srgbClr val="2A2A2C"/>
    <a:srgbClr val="202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345EA0-D6DF-4F7C-82FF-D37BA7B54889}" v="6" dt="2026-04-18T17:09:22.3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04" autoAdjust="0"/>
    <p:restoredTop sz="92159" autoAdjust="0"/>
  </p:normalViewPr>
  <p:slideViewPr>
    <p:cSldViewPr snapToGrid="0">
      <p:cViewPr varScale="1">
        <p:scale>
          <a:sx n="111" d="100"/>
          <a:sy n="111" d="100"/>
        </p:scale>
        <p:origin x="388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theme" Target="theme/theme1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font" Target="fonts/font4.fntdata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font" Target="fonts/font5.fntdata"/><Relationship Id="rId118" Type="http://schemas.openxmlformats.org/officeDocument/2006/relationships/tableStyles" Target="tableStyle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notesMaster" Target="notesMasters/notesMaster1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font" Target="fonts/font6.fntdata"/><Relationship Id="rId119" Type="http://schemas.microsoft.com/office/2015/10/relationships/revisionInfo" Target="revisionInfo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font" Target="fonts/font1.fntdata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font" Target="fonts/font2.fntdata"/><Relationship Id="rId115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font" Target="fonts/font3.fntdata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EE1A80-AB0F-4CAC-A60A-5909C7B14F45}" type="datetimeFigureOut">
              <a:rPr lang="en-US" smtClean="0"/>
              <a:t>04/18/2026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5388" y="1143000"/>
            <a:ext cx="1927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240FA-1682-4F6A-B41D-8CDBD3E884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379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6454638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DARLENE ZSCHECH | ISRAEL HOUGHTON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2013 EWI; INTEGRITY WORSHIP MUSIC; INTEGRITY'S PRAISE! MUSIC; SOUND OF THE NEW BREED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424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2298355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PAUL BALOCHE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1997 INTEGRITY'S HOSANNA! 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34162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19CEC-35BD-DF1C-119F-98A5C5A4C3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D8773F-773D-02AD-8B71-BAAC2B0AD7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CBFE6C-3CDF-5810-3998-66F1222C67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6454638</a:t>
            </a:r>
          </a:p>
          <a:p>
            <a:r>
              <a:rPr lang="en-US" dirty="0"/>
              <a:t>DARLENE ZSCHECH | ISRAEL HOUGHTON</a:t>
            </a:r>
          </a:p>
          <a:p>
            <a:r>
              <a:rPr lang="en-US" dirty="0"/>
              <a:t>© 2013 EWI; INTEGRITY WORSHIP MUSIC; INTEGRITY'S PRAISE! MUSIC; SOUND OF THE NEW BREED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24E05-759B-BA25-1CAD-492836B48B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539808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2134550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MARTIN SMITH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1994 CURIOUS? MUSIC UK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240FA-1682-4F6A-B41D-8CDBD3E884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55657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5508444</a:t>
            </a:r>
          </a:p>
          <a:p>
            <a:r>
              <a:rPr lang="en-US" dirty="0"/>
              <a:t>BRIAN JOHNSON | CHRISTA BLACK GIFFORD | JEREMY RIDDLE</a:t>
            </a:r>
          </a:p>
          <a:p>
            <a:r>
              <a:rPr lang="en-US" dirty="0"/>
              <a:t>© 2010 CHRISTAJOY MUSIC PUBLISHING; MERCY / VINEYARD PUBLISHING; BETHEL MUSIC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039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6275E-69C1-36B7-A6E2-E91FD8671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1B0B36-8B23-29C8-21EC-183BC335AF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F85984-E217-81CB-37B4-A608B8BB28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4447960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JENNIE LEE RIDDLE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GATEWAY CREATE PUBLISHING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687706-E5C7-2D03-020E-87D64826AC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127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6428767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JOEL HOUSTON | MATT CROCKER | SALOMON LIGTHELM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2012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232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1431</a:t>
            </a:r>
          </a:p>
          <a:p>
            <a:r>
              <a:rPr lang="en-US" dirty="0"/>
              <a:t>MARTIN NYSTROM</a:t>
            </a:r>
          </a:p>
          <a:p>
            <a:r>
              <a:rPr lang="en-US" dirty="0"/>
              <a:t>© 1984 UNIVERSAL MUSIC - BRENTWOOD BENSON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369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2134550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MARTIN SMITH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1994 CURIOUS? MUSIC UK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639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E74BF-6385-8C2C-D3E4-5554622B87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CC4724-0EC9-1736-BB59-3C0D4D4148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863911-329B-5C03-0948-D6BCA65AF8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421406</a:t>
            </a:r>
          </a:p>
          <a:p>
            <a:r>
              <a:rPr lang="en-US" dirty="0"/>
              <a:t>KEITH MOORE</a:t>
            </a:r>
          </a:p>
          <a:p>
            <a:r>
              <a:rPr lang="en-US" dirty="0"/>
              <a:t>© 1990 MOORE LIFE MINISTRIES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F12043-35A7-A79D-C6E0-3C5F5E336D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962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DBB31-8411-9E6E-7687-C0F7FC367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AC471C-2E7D-CF81-56B2-8AEAAF99F0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4698ED-4E52-4998-071A-AF556A0494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7247990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BRANDON LAKE | HANK BENTLEY | JACOB SOOTER | STEVEN FURTICK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2025 BRANDON LAKE MUSIC; CAPITOL CMG PARAGON; SONGS BY THAT DOG WILL HUNT; 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JUST WHEN PUBLISHING; MUSIC BY ELEVATION WORSHIP PUBLISHING; SO ESSENTIAL TUNES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F589B-9CED-BF50-7326-82B4D4092E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253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2834496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JAMES HUEY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1998 CFN 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8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3217555</a:t>
            </a:r>
          </a:p>
          <a:p>
            <a:pPr algn="l">
              <a:buNone/>
            </a:pPr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DARLENE ZSCHECH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2000 WONDROUS WORSHIP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240FA-1682-4F6A-B41D-8CDBD3E884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131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3479850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BART MILLARD | PETE KIPLEY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2001 SIMPLEVILLE MUSIC; SONGS FROM THE INDIGO ROOM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2434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7001238</a:t>
            </a:r>
          </a:p>
          <a:p>
            <a:r>
              <a:rPr lang="en-US" dirty="0"/>
              <a:t>GABRIEL WILSON | IAN MCINTOSH | JENN JOHNSON</a:t>
            </a:r>
          </a:p>
          <a:p>
            <a:r>
              <a:rPr lang="en-US" dirty="0"/>
              <a:t>© 2013 BETHEL MUSIC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084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7117726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BEN FIELDING | BRIAN JOHNSON | ED CASH | JASON INGRAM | JENN JOHNSON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2018 CAPITOL CMG PARAGON; SHOUT! MUSIC PUBLISHING AUSTRALIA; FELLOW SHIPS MUSIC; 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SO ESSENTIAL TUNES;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660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7014648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REND COLLECTIVE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2014 THANKYOU 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7638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DECD7-5921-AFC8-41B9-15BFC3D4B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CCC154-EFAC-2F1A-715E-EDEE2A6712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C0A75B-53F9-498E-2089-C5F47F2414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4158039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CHRIS TOMLIN | LOUIE GIGLIO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2003 RISING SPRINGS MUSIC; VAMOS PUBLISHING; WORSHIPTOGETHER.COM SONGS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3982BC-20B3-1B98-964C-3A6B92CFB7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446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4785835</a:t>
            </a:r>
          </a:p>
          <a:p>
            <a:r>
              <a:rPr lang="en-US" dirty="0"/>
              <a:t>BROOKE LIGERTWOOD</a:t>
            </a:r>
          </a:p>
          <a:p>
            <a:r>
              <a:rPr lang="en-US" dirty="0"/>
              <a:t>© 2006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932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34290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CCLI SONG # 7001228</a:t>
            </a:r>
          </a:p>
          <a:p>
            <a:pPr algn="l" defTabSz="34290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BRIAN JOHNSON | CHRISTA BLACK GIFFORD | GABRIEL WILSON |</a:t>
            </a:r>
          </a:p>
          <a:p>
            <a:pPr algn="l" defTabSz="34290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 JENN JOHNSON | JOEL TAYLOR | KARI JOBE</a:t>
            </a:r>
          </a:p>
          <a:p>
            <a:pPr algn="l" defTabSz="34290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© 2013 BETHEL WORSHIP PUBLISHING; KARI JOBE CARNES MUSIC; </a:t>
            </a:r>
          </a:p>
          <a:p>
            <a:pPr algn="l" defTabSz="342900">
              <a:defRPr/>
            </a:pPr>
            <a:r>
              <a:rPr lang="en-US" sz="90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WORSHIP TOGETHER MUSIC; BETHEL MUSIC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19911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7046145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JOHN MARK MCMILLAN | SARAH MCMILLAN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2015 MEAUX JEAUX MUSIC; RAUCOUS RUCKUS PUBLISHING; SARAH MCMILLAN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3321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7122057</a:t>
            </a:r>
          </a:p>
          <a:p>
            <a:r>
              <a:rPr lang="en-US" dirty="0"/>
              <a:t>EVELYN HEIDERIQUI | JOSH FARRO | LUCAS CORTAZIO | REBEKAH WHITE</a:t>
            </a:r>
          </a:p>
          <a:p>
            <a:r>
              <a:rPr lang="en-US" dirty="0"/>
              <a:t>© 2018 A NEW SONG FOR A NEW DAY MUSIC; COMMUNITY MUSIC SONGS; CURB SONGS; </a:t>
            </a:r>
          </a:p>
          <a:p>
            <a:r>
              <a:rPr lang="en-US" dirty="0"/>
              <a:t>FATHER OF LIGHTS PUBLISHING; MIKE CURB MUSIC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6240FA-1682-4F6A-B41D-8CDBD3E8842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68418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6256726</a:t>
            </a:r>
          </a:p>
          <a:p>
            <a:r>
              <a:rPr lang="en-US" dirty="0"/>
              <a:t>GRAHAM MOORE | JEREMY RIDDLE</a:t>
            </a:r>
          </a:p>
          <a:p>
            <a:r>
              <a:rPr lang="en-US" dirty="0"/>
              <a:t>© 2012 BETHEL MUSIC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945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4348399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CHRIS TOMLIN | ED CASH | JESSE REEVES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RISING SPRINGS MUSIC; VAMOS PUBLISHING; WORSHIPTOGETHER.COM SONGS; WONDROUSLY MADE SONGS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58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3207620</a:t>
            </a:r>
          </a:p>
          <a:p>
            <a:r>
              <a:rPr lang="en-US" dirty="0"/>
              <a:t>MARK STEVENS | PAUL IANNUZZELLI</a:t>
            </a:r>
          </a:p>
          <a:p>
            <a:r>
              <a:rPr lang="en-US" dirty="0"/>
              <a:t>© 2000 HILLSONG MUSIC PUBLISHING AUSTRALIA; HILLSONG MUSIC PUBLISHING UK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33341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6087919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BRYAN TORWALT | KATIE TORWALT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2011 CAPITOL CMG GENESIS; JESUS CULTURE 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25823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3266032</a:t>
            </a:r>
          </a:p>
          <a:p>
            <a:r>
              <a:rPr lang="en-US" dirty="0"/>
              <a:t>TIM HUGHES</a:t>
            </a:r>
          </a:p>
          <a:p>
            <a:r>
              <a:rPr lang="en-US" dirty="0"/>
              <a:t>© 2000 THANKYOU MUSIC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53076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4873981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MIKE GUGLIELMUCCI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2007 PLANETSHAKERS MINISTRIES INT. INC.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89102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1866132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1995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8928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©2023 BRENT ANCELL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98337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5566936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JOTH HUNT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2009 PLANETSHAKERS MINISTRIES INT. INC.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08295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3452750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RAYMOND BADHAM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2001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9352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4484521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EUGENE GREGORY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ELEVEN23MUSIC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31834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3490554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NED DAVIES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2002 HILLSONG MUSIC PUBLISHING AUSTRALIA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463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4591782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BEN FIELDING | 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2006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3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5858163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IAN MCINTOSH | JENN JOHNSON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2010 BETHEL MUSIC PUBLISHING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09528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213B5-FB4A-FD0F-058B-1AC26B56E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B77DF8-B7DA-75E3-3232-CA479F5411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82E97B-82FE-9D30-68EF-FBBC2DFA10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2582793</a:t>
            </a:r>
          </a:p>
          <a:p>
            <a:r>
              <a:rPr lang="en-US" dirty="0"/>
              <a:t>REUBEN MORGAN</a:t>
            </a:r>
          </a:p>
          <a:p>
            <a:r>
              <a:rPr lang="en-US" dirty="0"/>
              <a:t>© 1998 HILLSONG MUSIC PUBLISHING AUSTRALIA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9E4E82-48CE-37DA-0EE7-D7E847A5A1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23743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3607983</a:t>
            </a:r>
          </a:p>
          <a:p>
            <a:r>
              <a:rPr lang="en-US" dirty="0"/>
              <a:t>JEREMY ASH | MATT BRONLEEWE | REBECCA ST. JAMES</a:t>
            </a:r>
          </a:p>
          <a:p>
            <a:r>
              <a:rPr lang="en-US" dirty="0"/>
              <a:t>© 2002 BIBBITSONG MUSIC; UP IN THE MIX MUSIC; MUSIC OF WINDSWEPT (ADMIN. BY JEREMY ASH); </a:t>
            </a:r>
          </a:p>
          <a:p>
            <a:r>
              <a:rPr lang="en-US" dirty="0"/>
              <a:t>PROJECT 76; REMAINING PORTION IS UNAFFILIATED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3358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7003306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AMANDA COOK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2013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28613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7089641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CALEB CULVER | CORY ASBURY | RAN JACKSON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2017 CORY ASBURY PUBLISHING; RICHMOND PARK PUBLISHING; 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WATERSHED WORSHIP PUBLISHING;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196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4484507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EUGENE GREGORY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2004 ELEVEN23MUSIC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1069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CCLI SONG # 7074837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JEREMY RIDDLE | JOEL TAYLOR | KRISTENE DIMARCO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 2017 BETHEL MUSIC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71405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2582339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RUSSELL FRAGAR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1998 HILLSONG MP SONGS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4928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4781248</a:t>
            </a:r>
          </a:p>
          <a:p>
            <a:r>
              <a:rPr lang="en-US" dirty="0"/>
              <a:t>MATT REDMAN | PETER WILSON</a:t>
            </a:r>
          </a:p>
          <a:p>
            <a:r>
              <a:rPr lang="en-US" dirty="0"/>
              <a:t>© 2005 HILLSONG MUSIC PUBLISHING UK; THANKYOU MUSIC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1162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7119315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JAKE STEVENS | JONATHAN DAVID HELSER | MELISSA HELSER | MOLLY SKAGGS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2018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7426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2296522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MATT REDMAN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1999 THANKYOU 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85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27746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3258198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2000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4838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5978074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CALEB CULVER | CORY ASBURY | DAVID WHITWORTH | JAMES WELLS | JAYE KEHEIR THOMAS | LAURA HACKETT PARK | SETH YATES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2010 ARROWHEAD PUBLISHING; FORERUNNER WORSHIP; DAVID WHITWORTH MUSIC; JAYE THOMAS MUSIC; SETH YATES MUSIC; WATERSHED PUBLISHING GROUP; WATERSHED WORSHIP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19964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4591799</a:t>
            </a:r>
          </a:p>
          <a:p>
            <a:r>
              <a:rPr lang="en-US" dirty="0"/>
              <a:t>MARTY SAMPSON</a:t>
            </a:r>
          </a:p>
          <a:p>
            <a:r>
              <a:rPr lang="en-US" dirty="0"/>
              <a:t>© 2006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74528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B21DD-EB45-646E-FE3D-6804275BA6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3613E5-0498-41D5-5773-EB364D1B37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D49CCA-EEE0-7A76-6A99-07B8B1445A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4572945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LINCOLN BREWSTER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2005 INTEGRITY'S PRAISE! MUSIC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B631C7-2B7F-0135-C3A7-5AE6B3ECA3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6019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3148428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CHRIS TOMLIN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2001 RISING SPRINGS MUSIC; VAMOS PUBLISHING; WORSHIPTOGETHER.COM SONGS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9023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164361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JOHN BARNETT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1988 MERCY / VINEYARD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1981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CCLI SONG # 1402273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LYNN DESHAZO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 1995 INTEGRITY'S HOSANNA! MUSIC; LYNN DESHAZO MUSIC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486442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6238744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BRIAN JOHNSON | GRAHAM MOORE | JEREMY RIDDLE | JOEL TAYLOR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2012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42920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7C983-74E9-0BBA-46B3-E2EFA3B63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17C497-2BE2-BEAD-165F-FF5292F64A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06308C-04CD-5CCC-7216-D7CDD2D6EC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CCLI SONG # 5858163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IAN MCINTOSH | JENN JOHNSON</a:t>
            </a:r>
          </a:p>
          <a:p>
            <a:r>
              <a:rPr lang="en-US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 2010 BETHEL MUSIC PUBLISHING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C8AA53-DE12-8EAD-0287-90E31EA13F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5044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3599479</a:t>
            </a:r>
          </a:p>
          <a:p>
            <a:r>
              <a:rPr lang="en-US" dirty="0"/>
              <a:t>CHRIS TOMLIN | LOUIE GIGLIO</a:t>
            </a:r>
          </a:p>
          <a:p>
            <a:r>
              <a:rPr lang="en-US" dirty="0"/>
              <a:t>© 2002 RISING SPRINGS MUSIC; VAMOS PUBLISHING; WORSHIPTOGETHER.COM SONGS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682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3001620</a:t>
            </a:r>
          </a:p>
          <a:p>
            <a:r>
              <a:rPr lang="en-US" dirty="0"/>
              <a:t>NED DAVIES</a:t>
            </a:r>
          </a:p>
          <a:p>
            <a:r>
              <a:rPr lang="en-US" dirty="0"/>
              <a:t>© 1999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812476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75643-EBD8-2922-FCBD-B5DC986D1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4AEB2B-978C-2FE2-8ED8-6C90EF26ED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85FC31-F189-E544-285F-A591AB3E34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4187189</a:t>
            </a:r>
          </a:p>
          <a:p>
            <a:r>
              <a:rPr lang="en-US" dirty="0"/>
              <a:t>EUGENE GREGORY</a:t>
            </a:r>
          </a:p>
          <a:p>
            <a:r>
              <a:rPr lang="en-US" dirty="0"/>
              <a:t>© 2001 ELEVEN23MUSIC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C6F973-4A17-7115-03D7-EB7F36A14E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3666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1406918</a:t>
            </a:r>
          </a:p>
          <a:p>
            <a:r>
              <a:rPr lang="en-US" dirty="0"/>
              <a:t>DARLENE ZSCHECH</a:t>
            </a:r>
          </a:p>
          <a:p>
            <a:r>
              <a:rPr lang="en-US" dirty="0"/>
              <a:t>© 1993 WONDROUS WORSHIP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03711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3991651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ISRAEL HOUGHTON | MICHAEL GUNGOR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2003 INTEGRITY WORSHIP MUSIC; INTEGRITY'S PRAISE! MUSIC; SOUND OF THE NEW BREED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697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6D1BC6-E1F2-237C-DDA6-B1C2B07C5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27D8D7-4F83-B856-3CA2-4D5B301191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D88683-C45D-CD69-21B8-57CB9D6671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7067212</a:t>
            </a:r>
          </a:p>
          <a:p>
            <a:r>
              <a:rPr lang="en-US" dirty="0"/>
              <a:t>AARON SHUST | PAUL BALOCHE</a:t>
            </a:r>
          </a:p>
          <a:p>
            <a:r>
              <a:rPr lang="en-US" dirty="0"/>
              <a:t>© 2016 BRIDGE BUILDING MUSIC, INC.; CP SHUST TUNES; INTEGRITY WORSHIP MUSIC; LEADWORSHIP SONGS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A5AD5F-5F91-02B6-86E7-7A8A2AA5B0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5328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ED1A2-B17C-E0A3-F428-98221D7E9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13FFAC-93F4-1FD1-5D49-F265675DCB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D1659D-8FF0-1BA9-0557-0424EA9BC3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1935884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DARLENE ZSCHECH | RUSSELL FRAGAR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1996 HILLSONG MP SONGS; WONDROUS WORSHIP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542FB-23A5-18C2-45CA-000DBB74D9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675199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1595726</a:t>
            </a:r>
          </a:p>
          <a:p>
            <a:r>
              <a:rPr lang="en-US" dirty="0"/>
              <a:t>DAVID RUIS</a:t>
            </a:r>
          </a:p>
          <a:p>
            <a:r>
              <a:rPr lang="en-US" dirty="0"/>
              <a:t>© 1996 MERCY / VINEYARD PUBLISHING; VINEYARD SONGS CANADA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20268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2405241</a:t>
            </a:r>
          </a:p>
          <a:p>
            <a:r>
              <a:rPr lang="en-US" dirty="0"/>
              <a:t>DARLENE ZSCHECH | RUSSELL FRAGAR</a:t>
            </a:r>
          </a:p>
          <a:p>
            <a:r>
              <a:rPr lang="en-US" dirty="0"/>
              <a:t>© 1997 HILLSONG MP SONGS; WONDROUS WORSHIP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02037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CCLI SONG # 17803</a:t>
            </a:r>
          </a:p>
          <a:p>
            <a:r>
              <a:rPr lang="fr-FR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PETE SANCHEZ JR.</a:t>
            </a:r>
          </a:p>
          <a:p>
            <a:r>
              <a:rPr lang="fr-FR" sz="9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 1977 SANCHEZ, PETE, JR.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39931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4222082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JOEL HOUSTON | JONATHON DOUGLASS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2003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563931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379CD0-9565-9196-B3A3-395EB95A5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B1FED5-FFB5-FFFA-606C-A2C0369248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477BB2-5961-0809-A45E-8FC4B8F356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2725646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1999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00E160-8A20-6C9F-0CB4-8D01190D4A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860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B08A6-BCDF-9721-61DA-234370DBF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00555F-A925-E69A-1CC1-B4CB89C0BC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7ED09A-E61C-195F-6297-CAF456EBAB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6623483</a:t>
            </a:r>
          </a:p>
          <a:p>
            <a:r>
              <a:rPr lang="en-US" dirty="0"/>
              <a:t>HEZEKIAH WALKER | JOHN DAVID BRATTON</a:t>
            </a:r>
          </a:p>
          <a:p>
            <a:r>
              <a:rPr lang="en-US" dirty="0"/>
              <a:t>© 2013 LI'L EVA MUSIC; LUV KI PUBLISHING; DAVO PAVO MUSIC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DEE98E-F362-F332-2178-2CCACC7BA1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2869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3D1B6-478B-A809-3D37-2691F9BFD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E355DC-D0C9-6C1B-40F7-B87C19F738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382238-5B24-8F89-4847-7CA2A50746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2397964</a:t>
            </a:r>
          </a:p>
          <a:p>
            <a:r>
              <a:rPr lang="en-US" dirty="0"/>
              <a:t>REUBEN MORGAN</a:t>
            </a:r>
          </a:p>
          <a:p>
            <a:r>
              <a:rPr lang="en-US" dirty="0"/>
              <a:t>© 1998 HILLSONG MUSIC PUBLISHING AUSTRALIA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49CAAA-1807-9325-59A6-BCA6128C56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71317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2195276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RUSSELL FRAGAR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1996 HILLSONG MP SONGS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6937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3324479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MARTY SAMPSON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2001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0195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4451327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JOEL HOUSTON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54441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JESUS GENERATION</a:t>
            </a:r>
          </a:p>
          <a:p>
            <a:r>
              <a:rPr lang="en-US" dirty="0"/>
              <a:t>CCLI SONG # 3207644</a:t>
            </a:r>
          </a:p>
          <a:p>
            <a:r>
              <a:rPr lang="en-US" dirty="0"/>
              <a:t>REUBEN MORGAN</a:t>
            </a:r>
          </a:p>
          <a:p>
            <a:r>
              <a:rPr lang="en-US" dirty="0"/>
              <a:t>© 2000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32104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6341105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CHRISTA BLACK GIFFORD | MATTHEW SPARKS | WILLIAM MATTHEWS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2012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636615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(NO CCLI INFO)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2491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F1EE5-A7BB-24F1-80DD-B005086DB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143DE7-FD91-D99A-192A-CADAE15FAE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B6CCB0-E35A-7788-2ACD-8DFDC46624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3490547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DARLENE ZSCHECH | 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2002 HILLSONG MUSIC PUBLISHING AUSTRALIA; WONDROUS WORSHIP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E8908D-6CFC-2654-465C-76D9E7CFEF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80879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2883069</a:t>
            </a:r>
          </a:p>
          <a:p>
            <a:r>
              <a:rPr lang="en-US" dirty="0"/>
              <a:t>REUBEN MORGAN</a:t>
            </a:r>
          </a:p>
          <a:p>
            <a:r>
              <a:rPr lang="en-US" dirty="0"/>
              <a:t>© 1999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21368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7021972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HORATIO GATES SPAFFORD | KRISTENE DIMARCO | PHILIP PAUL BLISS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2013 BETHEL MUSIC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48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B67513-7775-520A-F26D-DF0C1B47E8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3E9197-4CD7-4036-4C32-70074C5400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EC6759-DA7C-308B-2E55-D86C162E61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7136201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ABBY BENTON | CARLENE PRINCE | DUSTIN SMITH | JESSE REEVES | KRISTEN DUTTON | RAINA PRATT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2019 BEC WORSHIP; RAINA PRATT PUBLISHING DESIGNEE; WRITERWRONG MUSIC; FOR ME AND MY HOUSE SONGS; 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INTEGRITY'S PRAISE! MUSIC; ANCHORED IN HOPE MUSIC; GIVE IT A LIFT MUSIC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93A68A-4281-7EAC-5F86-F790E23F42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869152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87ED76-B68B-C8F2-098C-9E78222C9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C9C5223-05A1-0CCC-9E66-21DB62F34A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2864A6-EA65-4E05-8F0E-98FE9EAF5C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2582803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1998 HILLSONG MUSIC PUBLISHING AUSTRALIA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8D0D50-620E-A3B9-30BD-CCCF54C6F6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34989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4C534-F673-9005-1436-2F2CEAC01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6D92D4C-C3FA-2EE1-02B8-41D71EBF15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809401-76B4-0473-E84F-450A0A7061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 2456623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BILLY J. FOOTE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1996 WORSHIPTOGETHER.COM SONGS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F7B39B-9BCE-71DF-7102-ECFBB96AC3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630141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C353B5-E5F4-52B6-7115-AF57AC0A9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6F09F0-5A8E-866D-0DBA-24786B11C6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C9F06E-AD60-35CC-5969-B49A5B14A2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 1894255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BRAD AVERY | DAVID CARR | MAC POWELL | MARK D. LEE | TAI ANDERSON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1999 NEW SPRING; HIPGNOSIS SFH I LIMITED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B25A48-21A1-98F3-DE6D-2080EF182D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413279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097BE-6487-D3CD-767B-C1B913E6B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898EB1-3064-C759-5B48-6A1E9D9A0F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F4AA27-00AB-C830-D915-E27BF43287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None/>
            </a:pPr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3258174</a:t>
            </a:r>
          </a:p>
          <a:p>
            <a:pPr algn="l">
              <a:buNone/>
            </a:pPr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MARTY SAMPSON</a:t>
            </a:r>
          </a:p>
          <a:p>
            <a:pPr algn="l">
              <a:buNone/>
            </a:pPr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2001 HILLSONG MUSIC PUBLISHING AUSTRALIA</a:t>
            </a:r>
          </a:p>
          <a:p>
            <a:pPr>
              <a:buNone/>
            </a:pP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2DF619-55F9-9E0A-B43D-1A725080A0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37465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3F0AFF-1882-7F8B-0BB5-81E31DB92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3F0853-11E4-7301-C836-9E238CA54B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512B55-7C96-5AF7-0041-563EE2A775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2582810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1998 HILLSONG MUSIC PUBLISHING AUSTRALIA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D3A2AE-3AFD-F9B6-90A9-837954339D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06430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EBC12-D8E1-611A-CE3E-2C2C462ACD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EA063B-6884-1184-FFA7-77F91DBEFC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1952F7-F386-BF2E-D885-DE4521F16E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3383788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ISRAEL HOUGHTON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2001 INTEGRITY'S PRAISE! MUSIC; SOUND OF THE NEW BREED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CFF192-5837-BFD2-7D28-9BED3A8169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92923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5065932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JOEL DAVIES | 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2008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34449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4254689</a:t>
            </a:r>
          </a:p>
          <a:p>
            <a:r>
              <a:rPr lang="en-US" dirty="0"/>
              <a:t>REUBEN MORGAN</a:t>
            </a:r>
          </a:p>
          <a:p>
            <a:r>
              <a:rPr lang="en-US" dirty="0"/>
              <a:t>© 2004 HILLSONG MUSIC PUBLISHING AUSTRALIA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265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4477428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EUGENE GREGORY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2004 ELEVEN23MUSIC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883477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6088028</a:t>
            </a:r>
          </a:p>
          <a:p>
            <a:r>
              <a:rPr lang="en-US" dirty="0"/>
              <a:t>BRYAN TORWALT | KATIE TORWALT</a:t>
            </a:r>
          </a:p>
          <a:p>
            <a:r>
              <a:rPr lang="en-US" dirty="0"/>
              <a:t>© 2011 CAPITOL CMG GENESIS; JESUS CULTURE MUSIC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26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6454669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DARLENE ZSCHECH | ISRAEL HOUGHTON | PHIL WICKHAM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2013 PHIL WICKHAM MUSIC; SEEMS LIKE MUSIC; EWI; INTEGRITY WORSHIP MUSIC; 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INTEGRITY'S PRAISE! MUSIC; SOUND OF THE NEW BREED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179301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CCLI SONG # 4447991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ZACH NEESE</a:t>
            </a:r>
          </a:p>
          <a:p>
            <a:pPr algn="l"/>
            <a:r>
              <a:rPr lang="en-US" b="0" i="0" dirty="0">
                <a:solidFill>
                  <a:srgbClr val="FCFDFD"/>
                </a:solidFill>
                <a:effectLst/>
                <a:latin typeface="Source Sans Pro" panose="020B0503030403020204" pitchFamily="34" charset="0"/>
              </a:rPr>
              <a:t>© 1999 GATEWAY CREATE PUBLISHING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23321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6227030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BRIAN JOHNSON | JEREMY RIDDLE | JOEL TAYLOR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2012 BETHEL MUSIC PUBLISHING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28367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CCLI SONG # 6202804</a:t>
            </a:r>
          </a:p>
          <a:p>
            <a:r>
              <a:rPr lang="en-US" dirty="0"/>
              <a:t>DAVID BINION | JOSHUA DUFRENE | WILLIAM MCDOWELL</a:t>
            </a:r>
          </a:p>
          <a:p>
            <a:r>
              <a:rPr lang="en-US" dirty="0"/>
              <a:t>© 2011 DELIVERY ROOM PUBLISHING; COVENANT WORSHIP; COVENANT WORSHIP GROUP; INTEGRITY WORSHIP MUSIC; INTEGRITY'S PRAISE! MUSIC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249040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4599715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BEN FIELDING | 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2006 HILLSONG MUSIC PUBLISHING AUSTRALIA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477723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5388" y="1143000"/>
            <a:ext cx="1927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57304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6179573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BROOKE LIGERTWOOD | SCOTT LIGERTWOOD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2011 HILLSONG MUSIC PUBLISHING AUSTRALIA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14896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4572976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LINCOLN BREWSTER | REID MCNULTY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2005 INTEGRITY'S PRAISE! MUSIC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90642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 1874117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MARIE BARNETT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1995 MERCY / VINEYARD PUBLISHING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684572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4220974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JON EGAN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INTEGRITY WORSHIP MUSIC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18829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27510-3A8D-5BC3-B2DC-0B9D162B0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AD0E6E-9D7A-AD15-127F-7E5A1693E8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CFA091-CFAE-DC7C-4D93-5EE5F1843A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CCLI SONG # 4254689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REUBEN MORGAN</a:t>
            </a:r>
          </a:p>
          <a:p>
            <a:pPr algn="l"/>
            <a:r>
              <a:rPr lang="en-US" b="0" i="0" dirty="0">
                <a:effectLst/>
                <a:latin typeface="Source Sans Pro" panose="020B0503030403020204" pitchFamily="34" charset="0"/>
              </a:rPr>
              <a:t>© 2004 HILLSONG MUSIC PUBLISHING AUSTRALIA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242598-0E68-5F7E-CC54-DB5C73A3B6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240FA-1682-4F6A-B41D-8CDBD3E88428}" type="slidenum">
              <a:rPr lang="en-US" smtClean="0"/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08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625" y="1496484"/>
            <a:ext cx="4857750" cy="3183467"/>
          </a:xfrm>
        </p:spPr>
        <p:txBody>
          <a:bodyPr anchor="b"/>
          <a:lstStyle>
            <a:lvl1pPr algn="ctr">
              <a:defRPr sz="3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75" y="4802717"/>
            <a:ext cx="4286250" cy="2207683"/>
          </a:xfrm>
        </p:spPr>
        <p:txBody>
          <a:bodyPr/>
          <a:lstStyle>
            <a:lvl1pPr marL="0" indent="0" algn="ctr">
              <a:buNone/>
              <a:defRPr sz="1500"/>
            </a:lvl1pPr>
            <a:lvl2pPr marL="285750" indent="0" algn="ctr">
              <a:buNone/>
              <a:defRPr sz="1250"/>
            </a:lvl2pPr>
            <a:lvl3pPr marL="571500" indent="0" algn="ctr">
              <a:buNone/>
              <a:defRPr sz="1125"/>
            </a:lvl3pPr>
            <a:lvl4pPr marL="857250" indent="0" algn="ctr">
              <a:buNone/>
              <a:defRPr sz="1000"/>
            </a:lvl4pPr>
            <a:lvl5pPr marL="1143000" indent="0" algn="ctr">
              <a:buNone/>
              <a:defRPr sz="1000"/>
            </a:lvl5pPr>
            <a:lvl6pPr marL="1428750" indent="0" algn="ctr">
              <a:buNone/>
              <a:defRPr sz="1000"/>
            </a:lvl6pPr>
            <a:lvl7pPr marL="1714500" indent="0" algn="ctr">
              <a:buNone/>
              <a:defRPr sz="1000"/>
            </a:lvl7pPr>
            <a:lvl8pPr marL="2000250" indent="0" algn="ctr">
              <a:buNone/>
              <a:defRPr sz="1000"/>
            </a:lvl8pPr>
            <a:lvl9pPr marL="2286000" indent="0" algn="ctr">
              <a:buNone/>
              <a:defRPr sz="1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08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941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89797" y="486834"/>
            <a:ext cx="1232297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2907" y="486834"/>
            <a:ext cx="3625453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66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37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930" y="2279653"/>
            <a:ext cx="4929188" cy="3803649"/>
          </a:xfrm>
        </p:spPr>
        <p:txBody>
          <a:bodyPr anchor="b"/>
          <a:lstStyle>
            <a:lvl1pPr>
              <a:defRPr sz="3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9930" y="6119286"/>
            <a:ext cx="4929188" cy="2000249"/>
          </a:xfrm>
        </p:spPr>
        <p:txBody>
          <a:bodyPr/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285750" indent="0">
              <a:buNone/>
              <a:defRPr sz="1250">
                <a:solidFill>
                  <a:schemeClr val="tx1">
                    <a:tint val="75000"/>
                  </a:schemeClr>
                </a:solidFill>
              </a:defRPr>
            </a:lvl2pPr>
            <a:lvl3pPr marL="57150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3pPr>
            <a:lvl4pPr marL="8572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1430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4287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17145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00025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28600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16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906" y="2434167"/>
            <a:ext cx="242887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3219" y="2434167"/>
            <a:ext cx="242887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47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650" y="486836"/>
            <a:ext cx="4929188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3651" y="2241551"/>
            <a:ext cx="2417713" cy="1098549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85750" indent="0">
              <a:buNone/>
              <a:defRPr sz="1250" b="1"/>
            </a:lvl2pPr>
            <a:lvl3pPr marL="571500" indent="0">
              <a:buNone/>
              <a:defRPr sz="1125" b="1"/>
            </a:lvl3pPr>
            <a:lvl4pPr marL="857250" indent="0">
              <a:buNone/>
              <a:defRPr sz="1000" b="1"/>
            </a:lvl4pPr>
            <a:lvl5pPr marL="1143000" indent="0">
              <a:buNone/>
              <a:defRPr sz="1000" b="1"/>
            </a:lvl5pPr>
            <a:lvl6pPr marL="1428750" indent="0">
              <a:buNone/>
              <a:defRPr sz="1000" b="1"/>
            </a:lvl6pPr>
            <a:lvl7pPr marL="1714500" indent="0">
              <a:buNone/>
              <a:defRPr sz="1000" b="1"/>
            </a:lvl7pPr>
            <a:lvl8pPr marL="2000250" indent="0">
              <a:buNone/>
              <a:defRPr sz="1000" b="1"/>
            </a:lvl8pPr>
            <a:lvl9pPr marL="2286000" indent="0">
              <a:buNone/>
              <a:defRPr sz="1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51" y="3340100"/>
            <a:ext cx="24177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3219" y="2241551"/>
            <a:ext cx="2429619" cy="1098549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285750" indent="0">
              <a:buNone/>
              <a:defRPr sz="1250" b="1"/>
            </a:lvl2pPr>
            <a:lvl3pPr marL="571500" indent="0">
              <a:buNone/>
              <a:defRPr sz="1125" b="1"/>
            </a:lvl3pPr>
            <a:lvl4pPr marL="857250" indent="0">
              <a:buNone/>
              <a:defRPr sz="1000" b="1"/>
            </a:lvl4pPr>
            <a:lvl5pPr marL="1143000" indent="0">
              <a:buNone/>
              <a:defRPr sz="1000" b="1"/>
            </a:lvl5pPr>
            <a:lvl6pPr marL="1428750" indent="0">
              <a:buNone/>
              <a:defRPr sz="1000" b="1"/>
            </a:lvl6pPr>
            <a:lvl7pPr marL="1714500" indent="0">
              <a:buNone/>
              <a:defRPr sz="1000" b="1"/>
            </a:lvl7pPr>
            <a:lvl8pPr marL="2000250" indent="0">
              <a:buNone/>
              <a:defRPr sz="1000" b="1"/>
            </a:lvl8pPr>
            <a:lvl9pPr marL="2286000" indent="0">
              <a:buNone/>
              <a:defRPr sz="1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3219" y="3340100"/>
            <a:ext cx="2429619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14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817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322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651" y="609600"/>
            <a:ext cx="1843236" cy="2133600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9619" y="1316569"/>
            <a:ext cx="2893219" cy="6498167"/>
          </a:xfrm>
        </p:spPr>
        <p:txBody>
          <a:bodyPr/>
          <a:lstStyle>
            <a:lvl1pPr>
              <a:defRPr sz="2000"/>
            </a:lvl1pPr>
            <a:lvl2pPr>
              <a:defRPr sz="1750"/>
            </a:lvl2pPr>
            <a:lvl3pPr>
              <a:defRPr sz="1500"/>
            </a:lvl3pPr>
            <a:lvl4pPr>
              <a:defRPr sz="1250"/>
            </a:lvl4pPr>
            <a:lvl5pPr>
              <a:defRPr sz="1250"/>
            </a:lvl5pPr>
            <a:lvl6pPr>
              <a:defRPr sz="1250"/>
            </a:lvl6pPr>
            <a:lvl7pPr>
              <a:defRPr sz="1250"/>
            </a:lvl7pPr>
            <a:lvl8pPr>
              <a:defRPr sz="1250"/>
            </a:lvl8pPr>
            <a:lvl9pPr>
              <a:defRPr sz="1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3651" y="2743200"/>
            <a:ext cx="1843236" cy="5082117"/>
          </a:xfrm>
        </p:spPr>
        <p:txBody>
          <a:bodyPr/>
          <a:lstStyle>
            <a:lvl1pPr marL="0" indent="0">
              <a:buNone/>
              <a:defRPr sz="1000"/>
            </a:lvl1pPr>
            <a:lvl2pPr marL="285750" indent="0">
              <a:buNone/>
              <a:defRPr sz="875"/>
            </a:lvl2pPr>
            <a:lvl3pPr marL="571500" indent="0">
              <a:buNone/>
              <a:defRPr sz="750"/>
            </a:lvl3pPr>
            <a:lvl4pPr marL="857250" indent="0">
              <a:buNone/>
              <a:defRPr sz="625"/>
            </a:lvl4pPr>
            <a:lvl5pPr marL="1143000" indent="0">
              <a:buNone/>
              <a:defRPr sz="625"/>
            </a:lvl5pPr>
            <a:lvl6pPr marL="1428750" indent="0">
              <a:buNone/>
              <a:defRPr sz="625"/>
            </a:lvl6pPr>
            <a:lvl7pPr marL="1714500" indent="0">
              <a:buNone/>
              <a:defRPr sz="625"/>
            </a:lvl7pPr>
            <a:lvl8pPr marL="2000250" indent="0">
              <a:buNone/>
              <a:defRPr sz="625"/>
            </a:lvl8pPr>
            <a:lvl9pPr marL="2286000" indent="0">
              <a:buNone/>
              <a:defRPr sz="6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37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651" y="609600"/>
            <a:ext cx="1843236" cy="2133600"/>
          </a:xfrm>
        </p:spPr>
        <p:txBody>
          <a:bodyPr anchor="b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29619" y="1316569"/>
            <a:ext cx="2893219" cy="6498167"/>
          </a:xfrm>
        </p:spPr>
        <p:txBody>
          <a:bodyPr anchor="t"/>
          <a:lstStyle>
            <a:lvl1pPr marL="0" indent="0">
              <a:buNone/>
              <a:defRPr sz="2000"/>
            </a:lvl1pPr>
            <a:lvl2pPr marL="285750" indent="0">
              <a:buNone/>
              <a:defRPr sz="1750"/>
            </a:lvl2pPr>
            <a:lvl3pPr marL="571500" indent="0">
              <a:buNone/>
              <a:defRPr sz="1500"/>
            </a:lvl3pPr>
            <a:lvl4pPr marL="857250" indent="0">
              <a:buNone/>
              <a:defRPr sz="1250"/>
            </a:lvl4pPr>
            <a:lvl5pPr marL="1143000" indent="0">
              <a:buNone/>
              <a:defRPr sz="1250"/>
            </a:lvl5pPr>
            <a:lvl6pPr marL="1428750" indent="0">
              <a:buNone/>
              <a:defRPr sz="1250"/>
            </a:lvl6pPr>
            <a:lvl7pPr marL="1714500" indent="0">
              <a:buNone/>
              <a:defRPr sz="1250"/>
            </a:lvl7pPr>
            <a:lvl8pPr marL="2000250" indent="0">
              <a:buNone/>
              <a:defRPr sz="1250"/>
            </a:lvl8pPr>
            <a:lvl9pPr marL="2286000" indent="0">
              <a:buNone/>
              <a:defRPr sz="1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3651" y="2743200"/>
            <a:ext cx="1843236" cy="5082117"/>
          </a:xfrm>
        </p:spPr>
        <p:txBody>
          <a:bodyPr/>
          <a:lstStyle>
            <a:lvl1pPr marL="0" indent="0">
              <a:buNone/>
              <a:defRPr sz="1000"/>
            </a:lvl1pPr>
            <a:lvl2pPr marL="285750" indent="0">
              <a:buNone/>
              <a:defRPr sz="875"/>
            </a:lvl2pPr>
            <a:lvl3pPr marL="571500" indent="0">
              <a:buNone/>
              <a:defRPr sz="750"/>
            </a:lvl3pPr>
            <a:lvl4pPr marL="857250" indent="0">
              <a:buNone/>
              <a:defRPr sz="625"/>
            </a:lvl4pPr>
            <a:lvl5pPr marL="1143000" indent="0">
              <a:buNone/>
              <a:defRPr sz="625"/>
            </a:lvl5pPr>
            <a:lvl6pPr marL="1428750" indent="0">
              <a:buNone/>
              <a:defRPr sz="625"/>
            </a:lvl6pPr>
            <a:lvl7pPr marL="1714500" indent="0">
              <a:buNone/>
              <a:defRPr sz="625"/>
            </a:lvl7pPr>
            <a:lvl8pPr marL="2000250" indent="0">
              <a:buNone/>
              <a:defRPr sz="625"/>
            </a:lvl8pPr>
            <a:lvl9pPr marL="2286000" indent="0">
              <a:buNone/>
              <a:defRPr sz="6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04/18/2026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57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2906" y="486836"/>
            <a:ext cx="4929188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906" y="2434167"/>
            <a:ext cx="4929188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2906" y="8475136"/>
            <a:ext cx="12858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604F6-56CC-417F-BAAD-E00691CEB350}" type="datetimeFigureOut">
              <a:rPr lang="en-US" smtClean="0"/>
              <a:t>04/18/2026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3094" y="8475136"/>
            <a:ext cx="1928813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6219" y="8475136"/>
            <a:ext cx="12858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949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71500" rtl="0" eaLnBrk="1" latinLnBrk="0" hangingPunct="1">
        <a:lnSpc>
          <a:spcPct val="90000"/>
        </a:lnSpc>
        <a:spcBef>
          <a:spcPct val="0"/>
        </a:spcBef>
        <a:buNone/>
        <a:defRPr sz="27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2875" indent="-142875" algn="l" defTabSz="57150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1750" kern="1200">
          <a:solidFill>
            <a:schemeClr val="tx1"/>
          </a:solidFill>
          <a:latin typeface="+mn-lt"/>
          <a:ea typeface="+mn-ea"/>
          <a:cs typeface="+mn-cs"/>
        </a:defRPr>
      </a:lvl1pPr>
      <a:lvl2pPr marL="4286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143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250" kern="1200">
          <a:solidFill>
            <a:schemeClr val="tx1"/>
          </a:solidFill>
          <a:latin typeface="+mn-lt"/>
          <a:ea typeface="+mn-ea"/>
          <a:cs typeface="+mn-cs"/>
        </a:defRPr>
      </a:lvl3pPr>
      <a:lvl4pPr marL="10001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2858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5716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8573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214312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428875" indent="-142875" algn="l" defTabSz="571500" rtl="0" eaLnBrk="1" latinLnBrk="0" hangingPunct="1">
        <a:lnSpc>
          <a:spcPct val="90000"/>
        </a:lnSpc>
        <a:spcBef>
          <a:spcPts val="313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1pPr>
      <a:lvl2pPr marL="2857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2pPr>
      <a:lvl3pPr marL="5715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8572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287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7145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200025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algn="l" defTabSz="571500" rtl="0" eaLnBrk="1" latinLnBrk="0" hangingPunct="1"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In Jesus’ 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fighting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on our side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shaken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moved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here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Carrying our burdens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Covering our shame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has overcome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shaken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moved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here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701730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live I will not die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resurrection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pow’r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of Christ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Alive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live I will not die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declare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lift You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revealed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healed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fighting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Pushing back the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Lighting up the Kingdom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cannot be shaken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Name of 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enemy’s defeated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will shout it 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shout it out</a:t>
            </a:r>
          </a:p>
        </p:txBody>
      </p:sp>
    </p:spTree>
    <p:extLst>
      <p:ext uri="{BB962C8B-B14F-4D97-AF65-F5344CB8AC3E}">
        <p14:creationId xmlns:p14="http://schemas.microsoft.com/office/powerpoint/2010/main" val="12771501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10964BE-39A3-DF4A-4481-67696E17F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11E9F982-3253-E6F8-2158-14F528A6D7C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I Speak Jesus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BFAEF5-A9CF-94B2-AB60-1E8335A9C5A7}"/>
              </a:ext>
            </a:extLst>
          </p:cNvPr>
          <p:cNvSpPr txBox="1"/>
          <p:nvPr/>
        </p:nvSpPr>
        <p:spPr>
          <a:xfrm>
            <a:off x="-1" y="1370777"/>
            <a:ext cx="2857501" cy="683264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just want to speak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Name of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heart and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mind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 know there is Peace within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speak Jesus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just want to speak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Name of Jesus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‘Til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dark addiction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starts to break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Declaring there is hope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there is freedom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speak Jesus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just want to speak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Name of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Over fear and all anxiety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soul held captive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by depression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speak Jesus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4F20F9-E91F-79B3-1C4C-217A1DFB26DF}"/>
              </a:ext>
            </a:extLst>
          </p:cNvPr>
          <p:cNvSpPr txBox="1"/>
          <p:nvPr/>
        </p:nvSpPr>
        <p:spPr>
          <a:xfrm>
            <a:off x="2857500" y="1370777"/>
            <a:ext cx="2857501" cy="461664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(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‘Cause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) Your Name is Power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Name is Healing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Name is Life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Break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ev’ry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stronghold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Shine through the shadows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Burn like a fire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algn="ctr"/>
            <a:endParaRPr lang="en-US" sz="1200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Shout Jesus from the mountains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in the streets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in the darkness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enemy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for my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fam’ly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speak the Holy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</p:txBody>
      </p:sp>
    </p:spTree>
    <p:extLst>
      <p:ext uri="{BB962C8B-B14F-4D97-AF65-F5344CB8AC3E}">
        <p14:creationId xmlns:p14="http://schemas.microsoft.com/office/powerpoint/2010/main" val="264170231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6775CC-317C-0759-8D49-0F27E7B2190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Beneath the Waters (I Will Rise)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785032-5088-1071-53BB-14093B61E933}"/>
              </a:ext>
            </a:extLst>
          </p:cNvPr>
          <p:cNvSpPr txBox="1"/>
          <p:nvPr/>
        </p:nvSpPr>
        <p:spPr>
          <a:xfrm>
            <a:off x="1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my revelation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Jesus crucified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Salvation through repentance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cross on which He died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here my absolution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Forgiveness for my sin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sink beneath the waters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Christ was buried in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CD29C-BB2E-BA3B-4A12-1D6A95745766}"/>
              </a:ext>
            </a:extLst>
          </p:cNvPr>
          <p:cNvSpPr txBox="1"/>
          <p:nvPr/>
        </p:nvSpPr>
        <p:spPr>
          <a:xfrm>
            <a:off x="2857499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Christ was raised to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in Him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in Him I live 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 stand a new creation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Baptized in Blood and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No fear of condemnation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By faith I’m justified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18488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All To 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called me Lord You know my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standing now I’m not ashamed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searched and came up empty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world has nothing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One and Only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living my life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giving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 holding back but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part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giving it all to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Lord of all I am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never be the same again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searched and came up empty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world has nothing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One and Only</a:t>
            </a:r>
          </a:p>
        </p:txBody>
      </p:sp>
    </p:spTree>
    <p:extLst>
      <p:ext uri="{BB962C8B-B14F-4D97-AF65-F5344CB8AC3E}">
        <p14:creationId xmlns:p14="http://schemas.microsoft.com/office/powerpoint/2010/main" val="412410017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Breathe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the air I breathe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the air I breathe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Holy Presence living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my Daily Bread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my Daily Bread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very Word spoken to me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desperate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</a:t>
            </a:r>
            <a:b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lost without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the air I breathe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the air I breathe</a:t>
            </a:r>
          </a:p>
        </p:txBody>
      </p:sp>
    </p:spTree>
    <p:extLst>
      <p:ext uri="{BB962C8B-B14F-4D97-AF65-F5344CB8AC3E}">
        <p14:creationId xmlns:p14="http://schemas.microsoft.com/office/powerpoint/2010/main" val="1878302407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 Am Free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the blind will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the mute will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the dead will 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all hearts will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the darkness flees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 my heart screams I am free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free to run (echo)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free to dance 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free to live for You 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free 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(Yeah I am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free)</a:t>
            </a:r>
          </a:p>
        </p:txBody>
      </p:sp>
    </p:spTree>
    <p:extLst>
      <p:ext uri="{BB962C8B-B14F-4D97-AF65-F5344CB8AC3E}">
        <p14:creationId xmlns:p14="http://schemas.microsoft.com/office/powerpoint/2010/main" val="3430823899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F4D9930-0939-41B7-7892-873B0C655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229B0E-7644-43E7-D236-9425E042367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 All You’ve Done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83D0B0-0BD5-2FB0-02DC-047099EE1397}"/>
              </a:ext>
            </a:extLst>
          </p:cNvPr>
          <p:cNvSpPr txBox="1"/>
          <p:nvPr/>
        </p:nvSpPr>
        <p:spPr>
          <a:xfrm>
            <a:off x="0" y="1370777"/>
            <a:ext cx="57150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Savior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Redeemer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Lifted me from the miry clay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Almighty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never be the same</a:t>
            </a:r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You came near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the everlasting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world we 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Father’s only Son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lived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died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rose again on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opened the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world to live again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You’ve done</a:t>
            </a:r>
          </a:p>
        </p:txBody>
      </p:sp>
    </p:spTree>
    <p:extLst>
      <p:ext uri="{BB962C8B-B14F-4D97-AF65-F5344CB8AC3E}">
        <p14:creationId xmlns:p14="http://schemas.microsoft.com/office/powerpoint/2010/main" val="3988029673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22BFD35D-C75A-EB06-23AB-1B3902875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F437C0AF-C0D6-A4BC-792A-881E609AAF6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In Jesus’ 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6914BA-C653-F596-01B5-482588E34F07}"/>
              </a:ext>
            </a:extLst>
          </p:cNvPr>
          <p:cNvSpPr txBox="1"/>
          <p:nvPr/>
        </p:nvSpPr>
        <p:spPr>
          <a:xfrm>
            <a:off x="-1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fighting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on our side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shaken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moved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here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Carrying our burdens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Covering our shame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has overcome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has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shaken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be moved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here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BD306C-8C97-C3D4-38E1-61D940FF3AB1}"/>
              </a:ext>
            </a:extLst>
          </p:cNvPr>
          <p:cNvSpPr txBox="1"/>
          <p:nvPr/>
        </p:nvSpPr>
        <p:spPr>
          <a:xfrm>
            <a:off x="2857499" y="1370777"/>
            <a:ext cx="2857501" cy="701730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live I will not die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resurrection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Pow’r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of Christ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Alive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live I will not die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declare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lift You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revealed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healed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Jesus’ Name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fighting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Pushing back the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Lighting up the Kingdom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cannot be shaken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Name of 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enemy’s defeated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will shout it 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Shout it out</a:t>
            </a:r>
          </a:p>
        </p:txBody>
      </p:sp>
    </p:spTree>
    <p:extLst>
      <p:ext uri="{BB962C8B-B14F-4D97-AF65-F5344CB8AC3E}">
        <p14:creationId xmlns:p14="http://schemas.microsoft.com/office/powerpoint/2010/main" val="225422689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solidFill>
                    <a:srgbClr val="44546A">
                      <a:lumMod val="50000"/>
                    </a:srgbClr>
                  </a:solidFill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55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I’ve Found Jesus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683264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Well I hear they’re singing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the streets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That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all creation shouts aloud that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Now surely we can all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 changed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‘cause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ev’rybody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here can know that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Pre-Chorus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I will live for all my days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raise a banner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Truth and Light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sing about my Savior’s Love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the best thing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that happened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It was the day I met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I’ve found Jesus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(repeat)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Well I feel like dancing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the streets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‘cause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join with all who celebrate that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Joy of God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is in this town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‘cause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ev’rybody’s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 seen the truth that Jesus is alive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Bridge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Well You lifted me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from where I was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Set my feet upon a rock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Humbled that You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even know about 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Now I have chosen to believe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Believing that You’ve chosen 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was lost but now I’ve found</a:t>
            </a:r>
          </a:p>
        </p:txBody>
      </p:sp>
    </p:spTree>
    <p:extLst>
      <p:ext uri="{BB962C8B-B14F-4D97-AF65-F5344CB8AC3E}">
        <p14:creationId xmlns:p14="http://schemas.microsoft.com/office/powerpoint/2010/main" val="700769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Is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our eyes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want to see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our hearts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want to know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our ears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need to hear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be revealed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be revealed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 He is able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draw near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Jesus Face to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here He is Faithful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draw near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Jesus be revealed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42FA62-4BA9-84DA-5574-F277D5C36C0E}"/>
              </a:ext>
            </a:extLst>
          </p:cNvPr>
          <p:cNvSpPr txBox="1"/>
          <p:nvPr/>
        </p:nvSpPr>
        <p:spPr>
          <a:xfrm>
            <a:off x="2857500" y="138674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the gates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Reveal Your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the nations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Establish Your Kingdom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the Heavens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Pour out Your Spirit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be revealed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be revealed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cry Holy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God is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cry holy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God is here</a:t>
            </a:r>
          </a:p>
        </p:txBody>
      </p:sp>
    </p:spTree>
    <p:extLst>
      <p:ext uri="{BB962C8B-B14F-4D97-AF65-F5344CB8AC3E}">
        <p14:creationId xmlns:p14="http://schemas.microsoft.com/office/powerpoint/2010/main" val="235699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Open The Eyes Of My Heart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the eyes of my heart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the eyes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see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see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You high and lifted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Shining in the Light of Your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Pour out Your Power and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sing 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see You</a:t>
            </a:r>
          </a:p>
        </p:txBody>
      </p:sp>
    </p:spTree>
    <p:extLst>
      <p:ext uri="{BB962C8B-B14F-4D97-AF65-F5344CB8AC3E}">
        <p14:creationId xmlns:p14="http://schemas.microsoft.com/office/powerpoint/2010/main" val="1129296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One Thing Remains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Higher than the mountains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Stronger than the power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Constant in the trial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change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thing remains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thing remains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never fails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never gives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Never runs out on me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and on and 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on it goes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overwhelms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satisfies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never ever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have to be afraid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thing remains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thing remains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death in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confident and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cover’d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by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Power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Great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debt is paid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nothing that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 separate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heart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Your Great Love</a:t>
            </a:r>
          </a:p>
        </p:txBody>
      </p:sp>
    </p:spTree>
    <p:extLst>
      <p:ext uri="{BB962C8B-B14F-4D97-AF65-F5344CB8AC3E}">
        <p14:creationId xmlns:p14="http://schemas.microsoft.com/office/powerpoint/2010/main" val="1344275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287431C-C1AB-94DF-50DA-8B26AD7BB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4C54C03B-F166-2D8A-CCA1-2ACFFC3C15F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Revelation Song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186E2B-E954-0208-EA34-63E890D662B4}"/>
              </a:ext>
            </a:extLst>
          </p:cNvPr>
          <p:cNvSpPr txBox="1"/>
          <p:nvPr/>
        </p:nvSpPr>
        <p:spPr>
          <a:xfrm>
            <a:off x="-1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is The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Lamb Who was slain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is 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new song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Him Who sits 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Heaven’s mercy seat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the Lord God Almighty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was and is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is to 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all creation I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to the King of kings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will adore You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385A7E-1170-5C74-01F2-143E101B6C78}"/>
              </a:ext>
            </a:extLst>
          </p:cNvPr>
          <p:cNvSpPr txBox="1"/>
          <p:nvPr/>
        </p:nvSpPr>
        <p:spPr>
          <a:xfrm>
            <a:off x="2857499" y="1370777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Clothed in rainbows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living color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Flashes of lightning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Rolls of thunder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Blessing and honor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strength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 and power be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 the only Wise King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Filled with wonder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awestruck wonder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mention of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Your Name is Power Breath and Living Water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Such a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Marv’lous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Mystery</a:t>
            </a:r>
          </a:p>
        </p:txBody>
      </p:sp>
    </p:spTree>
    <p:extLst>
      <p:ext uri="{BB962C8B-B14F-4D97-AF65-F5344CB8AC3E}">
        <p14:creationId xmlns:p14="http://schemas.microsoft.com/office/powerpoint/2010/main" val="4123152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Oceans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72464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call me 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upon the waters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great unknown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feet may fail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there I find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mystery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oceans deep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faith will stand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call upon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keep my eyes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above the waves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oceans 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soul will rest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Embrace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I am Yours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are mine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abounds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deepest waters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Sov’reign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will be my guide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feet may fail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fear surrounds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You’ve never failed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won’t start now 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Spirit lead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my trust is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without borders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walk upon the waters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Wherever You would call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Take me deeper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my feet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could ever wander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my faith will be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made stronger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Presence of my Savior</a:t>
            </a:r>
          </a:p>
        </p:txBody>
      </p:sp>
    </p:spTree>
    <p:extLst>
      <p:ext uri="{BB962C8B-B14F-4D97-AF65-F5344CB8AC3E}">
        <p14:creationId xmlns:p14="http://schemas.microsoft.com/office/powerpoint/2010/main" val="1798243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As The Deer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the deer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panteth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for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water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my soul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longeth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after Thee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my heart’s desire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long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worship Thee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my Strength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Shield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may my spirit yield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my heart’s desire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long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worship Thee</a:t>
            </a:r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Friend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Brother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Even though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a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love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any other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much more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anything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gold or silver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Only You can satisfy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the real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Joy-Giver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Apple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my eye</a:t>
            </a:r>
          </a:p>
        </p:txBody>
      </p:sp>
    </p:spTree>
    <p:extLst>
      <p:ext uri="{BB962C8B-B14F-4D97-AF65-F5344CB8AC3E}">
        <p14:creationId xmlns:p14="http://schemas.microsoft.com/office/powerpoint/2010/main" val="3696649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I’ve Found Jesus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683264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Well I hear they’re singing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streets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creation shouts aloud that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surely we can all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changed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ev’rybody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here can know that Jesus is alive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will live for all my days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raise a banner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Truth and Light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sing about my Savior’s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best thing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happened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was the day I met You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found Jesus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Well I feel like dancing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streets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join with all who celebrate that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Joy of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in this town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Jesus is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ev’rybody’s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seen the truth that Jesus is alive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Well You lifted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where I was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Set my feet upon a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Humbled that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even know about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 have chosen to believe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Believing that You’ve chosen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was lost but now I’ve found</a:t>
            </a:r>
          </a:p>
        </p:txBody>
      </p:sp>
    </p:spTree>
    <p:extLst>
      <p:ext uri="{BB962C8B-B14F-4D97-AF65-F5344CB8AC3E}">
        <p14:creationId xmlns:p14="http://schemas.microsoft.com/office/powerpoint/2010/main" val="10422024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40BDD73-A467-0E6A-A6A7-9A35F70FF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DB5B2E-4447-FDCC-3ABB-CDA6E4E3540B}"/>
              </a:ext>
            </a:extLst>
          </p:cNvPr>
          <p:cNvSpPr txBox="1"/>
          <p:nvPr/>
        </p:nvSpPr>
        <p:spPr>
          <a:xfrm>
            <a:off x="0" y="1370777"/>
            <a:ext cx="5715000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got the Victory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Living inside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got the Greater 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can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ain’t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no time to turn back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place to grow slack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gotta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keep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Pressin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’ on till every battle is won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Sometimes the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Might seem a little bit hard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might be tempted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grow weary and tired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Make sure your calling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do not be moved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you may stand before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Fully approved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9F839A-C953-30DB-A776-DF8E65E11AF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I’ve Got The Victory</a:t>
            </a:r>
          </a:p>
        </p:txBody>
      </p:sp>
    </p:spTree>
    <p:extLst>
      <p:ext uri="{BB962C8B-B14F-4D97-AF65-F5344CB8AC3E}">
        <p14:creationId xmlns:p14="http://schemas.microsoft.com/office/powerpoint/2010/main" val="41484388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39EA3AD1-28CC-FCC2-F5A1-71CA495A3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98F572E2-7683-E51B-73DB-FA1FE9221895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 Know A Name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EDE6F6-EBDE-0A60-CF49-AD4B678E5801}"/>
              </a:ext>
            </a:extLst>
          </p:cNvPr>
          <p:cNvSpPr txBox="1"/>
          <p:nvPr/>
        </p:nvSpPr>
        <p:spPr>
          <a:xfrm>
            <a:off x="-1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a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can silence roaring waves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a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can empty out a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a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only Name that saves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It’s worthy of all praise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call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call You I call You Healer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Risen and reigning in power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Something comes 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time I call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call You I call You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of glory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Something comes 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(Every time I call Your Name)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6E65F2-7090-63E8-72B6-B4AC0B1617FB}"/>
              </a:ext>
            </a:extLst>
          </p:cNvPr>
          <p:cNvSpPr txBox="1"/>
          <p:nvPr/>
        </p:nvSpPr>
        <p:spPr>
          <a:xfrm>
            <a:off x="2857499" y="1370777"/>
            <a:ext cx="2857501" cy="757130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a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dominion over death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holds the keys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his Holy nail-scarred Hands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is the Heel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has crushed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serpent’s head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resurrected Great I Am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time I call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Chains break dry bones wake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time I call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gates of hell shake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(Every time I call Your Name)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oh death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now your sting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where oh grave your victory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Dead things come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Dead things come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Dead things come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Name of Jesus</a:t>
            </a:r>
          </a:p>
        </p:txBody>
      </p:sp>
    </p:spTree>
    <p:extLst>
      <p:ext uri="{BB962C8B-B14F-4D97-AF65-F5344CB8AC3E}">
        <p14:creationId xmlns:p14="http://schemas.microsoft.com/office/powerpoint/2010/main" val="4273999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6775CC-317C-0759-8D49-0F27E7B2190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How Great Is Your Love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785032-5088-1071-53BB-14093B61E933}"/>
              </a:ext>
            </a:extLst>
          </p:cNvPr>
          <p:cNvSpPr txBox="1"/>
          <p:nvPr/>
        </p:nvSpPr>
        <p:spPr>
          <a:xfrm>
            <a:off x="1" y="1370777"/>
            <a:ext cx="2857500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heart is steadfast O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will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all my heart and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Music for The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will awake the dawn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my praise to You O Lord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much higher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faithfulness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reaches the sky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much higher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faithfulness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reaches the sky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how Great is Your Love</a:t>
            </a:r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CD29C-BB2E-BA3B-4A12-1D6A95745766}"/>
              </a:ext>
            </a:extLst>
          </p:cNvPr>
          <p:cNvSpPr txBox="1"/>
          <p:nvPr/>
        </p:nvSpPr>
        <p:spPr>
          <a:xfrm>
            <a:off x="2857499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Praise the Lord O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And glory to The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Forever You are robed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 with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We come to You O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And lay our praise at Your Feet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Bridge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Be exalted O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and let Your Glory reign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Be exalted O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and let Your Glory reign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Let it reign Let it reign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Let it reign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Let it reign Let it reign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Let it reign</a:t>
            </a:r>
          </a:p>
        </p:txBody>
      </p:sp>
    </p:spTree>
    <p:extLst>
      <p:ext uri="{BB962C8B-B14F-4D97-AF65-F5344CB8AC3E}">
        <p14:creationId xmlns:p14="http://schemas.microsoft.com/office/powerpoint/2010/main" val="3520557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When I Think About The Lord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 think about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saved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raised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filled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the Holy Ghost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healed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uttermost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 think about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picked me up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turned me around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He placed my feet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solid ground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makes me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shout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2E857D0-688E-3CE9-6D6C-7211680C953E}"/>
              </a:ext>
            </a:extLst>
          </p:cNvPr>
          <p:cNvSpPr txBox="1"/>
          <p:nvPr/>
        </p:nvSpPr>
        <p:spPr>
          <a:xfrm>
            <a:off x="2857499" y="1370776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Thank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You’re Worthy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all the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the honor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the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makes me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shout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Thank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You’re Worthy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all the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the honor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the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makes me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shout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5404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51F78B-E60F-1878-9ED7-6074FBF45846}"/>
              </a:ext>
            </a:extLst>
          </p:cNvPr>
          <p:cNvSpPr txBox="1"/>
          <p:nvPr/>
        </p:nvSpPr>
        <p:spPr>
          <a:xfrm>
            <a:off x="285751" y="1371600"/>
            <a:ext cx="5143499" cy="6694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Thank You for the cross Lord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Thank You for the price You paid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Bearing all my sin and shame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love You came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You gave amazing grace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2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Thank You for this love Lord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Thank You for the nail-pierced Hands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Washed me in Your cleansing flow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Now all I know 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Forgiveness and Embrace</a:t>
            </a:r>
          </a:p>
          <a:p>
            <a:pPr marL="0" marR="0" lvl="0" indent="0" algn="ctr" defTabSz="342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Worthy is the Lamb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seated on the Throne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Crown You now with many crowns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 reign victorious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High and lifted up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Jesus Son of God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Darling of heaven crucified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Worthy is the Lamb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Worthy is the Lamb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DF7182-CC93-093F-E0D2-2737B409D7B1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solidFill>
                    <a:srgbClr val="44546A">
                      <a:lumMod val="50000"/>
                    </a:srgbClr>
                  </a:solidFill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55000"/>
                    </a:srgbClr>
                  </a:glow>
                  <a:outerShdw blurRad="50800" dist="38100" dir="2700000" algn="tl">
                    <a:srgbClr val="E7E6E6">
                      <a:lumMod val="10000"/>
                      <a:alpha val="43000"/>
                    </a:srgbClr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Worthy Is The Lamb</a:t>
            </a:r>
          </a:p>
        </p:txBody>
      </p:sp>
    </p:spTree>
    <p:extLst>
      <p:ext uri="{BB962C8B-B14F-4D97-AF65-F5344CB8AC3E}">
        <p14:creationId xmlns:p14="http://schemas.microsoft.com/office/powerpoint/2010/main" val="423741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 The Cross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2857500" cy="729430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The Life You gave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Your Body was broken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Your Love poured out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 bled and You died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There on the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 breathed Your last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as You were crucified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 gave it all for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what a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what a Friend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King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We thank You for the cross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There in the ground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Sealed in the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Lifeless laid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The frame of the Father’s Son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In agony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He watched His only Son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be sacrificed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He gave it all for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87E2CB-AE43-1FC6-42B0-E971DCF9FC0C}"/>
              </a:ext>
            </a:extLst>
          </p:cNvPr>
          <p:cNvSpPr txBox="1"/>
          <p:nvPr/>
        </p:nvSpPr>
        <p:spPr>
          <a:xfrm>
            <a:off x="2857500" y="1413086"/>
            <a:ext cx="28575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But on that day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What seemed as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the darkest hour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A violent hope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broke through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shook the ground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And as You rose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All the light of all the world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was magnified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As You rose in victory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it is finished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it is done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Hallelujah King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We thank You for the cross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We thank You for the cross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Though our sins are scarlet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You have made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white as snow</a:t>
            </a:r>
          </a:p>
        </p:txBody>
      </p:sp>
    </p:spTree>
    <p:extLst>
      <p:ext uri="{BB962C8B-B14F-4D97-AF65-F5344CB8AC3E}">
        <p14:creationId xmlns:p14="http://schemas.microsoft.com/office/powerpoint/2010/main" val="35830964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6775CC-317C-0759-8D49-0F27E7B2190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Goodness Of God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785032-5088-1071-53BB-14093B61E933}"/>
              </a:ext>
            </a:extLst>
          </p:cNvPr>
          <p:cNvSpPr txBox="1"/>
          <p:nvPr/>
        </p:nvSpPr>
        <p:spPr>
          <a:xfrm>
            <a:off x="1" y="1370777"/>
            <a:ext cx="2857500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love You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Your mercy never fails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my days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been held in </a:t>
            </a:r>
            <a:r>
              <a:rPr lang="en-US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Hands</a:t>
            </a:r>
            <a:endParaRPr lang="en-US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the moment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wake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Until I lay my head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Goodness of God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my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Faithful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my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so </a:t>
            </a:r>
            <a:r>
              <a:rPr lang="en-US" dirty="0" err="1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</a:t>
            </a:r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every breath that I am able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Goodness of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CD29C-BB2E-BA3B-4A12-1D6A95745766}"/>
              </a:ext>
            </a:extLst>
          </p:cNvPr>
          <p:cNvSpPr txBox="1"/>
          <p:nvPr/>
        </p:nvSpPr>
        <p:spPr>
          <a:xfrm>
            <a:off x="2857499" y="1370777"/>
            <a:ext cx="2857500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 love Your Voice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 have led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through the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In darkest night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 are close like no other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I’ve known You as The Father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I’ve known You as a Friend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 have lived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in the Goodness of God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Bridge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Your Goodness is running after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It’s running after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Your Goodness is running after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It’s running after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With my life laid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I’m surrendered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 give You everything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Your Goodness is running after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It’s running after me</a:t>
            </a:r>
          </a:p>
        </p:txBody>
      </p:sp>
    </p:spTree>
    <p:extLst>
      <p:ext uri="{BB962C8B-B14F-4D97-AF65-F5344CB8AC3E}">
        <p14:creationId xmlns:p14="http://schemas.microsoft.com/office/powerpoint/2010/main" val="15076747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More Than Conquerors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my hope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strength is gone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calls me 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Fight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That’s in my soul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Your resurrection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pow’r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Burns like fire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waters 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lift my eyes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 to Your Throne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Nothing is impossible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chain is breakable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You we are victorious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stronger than our hearts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greater than the dark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You we are victorious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9C28E5-33EB-7CCF-B593-54E285DB96E4}"/>
              </a:ext>
            </a:extLst>
          </p:cNvPr>
          <p:cNvSpPr txBox="1"/>
          <p:nvPr/>
        </p:nvSpPr>
        <p:spPr>
          <a:xfrm>
            <a:off x="2857499" y="1370776"/>
            <a:ext cx="2857501" cy="757130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more than conquerors through Christ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overcome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world this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not bow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sin or to shame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defiant in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Fire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cannot be tamed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Power in our veins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Lord our God our Conqueror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sing into the night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is risen and on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Greater is 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Living in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in the world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4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surrender no retreat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we’re redeemed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declare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over despair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Hope</a:t>
            </a:r>
          </a:p>
        </p:txBody>
      </p:sp>
    </p:spTree>
    <p:extLst>
      <p:ext uri="{BB962C8B-B14F-4D97-AF65-F5344CB8AC3E}">
        <p14:creationId xmlns:p14="http://schemas.microsoft.com/office/powerpoint/2010/main" val="7418817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A7A3627-A6FB-A50C-FC47-45C0282A2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8EBF1D8-C916-D0BE-8037-467AAC8475A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Holy Is The Lord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A6070B-23BB-86E5-6ACF-E72D913C2596}"/>
              </a:ext>
            </a:extLst>
          </p:cNvPr>
          <p:cNvSpPr txBox="1"/>
          <p:nvPr/>
        </p:nvSpPr>
        <p:spPr>
          <a:xfrm>
            <a:off x="0" y="1370777"/>
            <a:ext cx="57150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stand and lift up our hands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Joy of the Lord is our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bow down and worship Him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how Awesome is He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together we sing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Ev’ryone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sing</a:t>
            </a:r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is the Lord God Almighty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earth is filled with His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is the Lord God Almighty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earth is filled with His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earth is filled with His Glory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rising up all around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anthem of the Lord’s renown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rising up all around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anthem of the Lord’s renown</a:t>
            </a:r>
          </a:p>
        </p:txBody>
      </p:sp>
    </p:spTree>
    <p:extLst>
      <p:ext uri="{BB962C8B-B14F-4D97-AF65-F5344CB8AC3E}">
        <p14:creationId xmlns:p14="http://schemas.microsoft.com/office/powerpoint/2010/main" val="32964565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Hosanna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see the King of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Coming on the clouds with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whole earth shakes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whole earth shakes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see His Love and Mercy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Washing over all our sin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people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people sing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 in the highest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 in the highest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701730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see a generation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Rising up to take their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selfless faith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selfless faith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4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see a near revival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Stirring as we pray and seek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on our knees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on our knees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Heal my heart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make it clean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 up my eyes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things unseen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Show me how to love like You have loved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Break my heart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what breaks Yours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Everything I am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Kingdom’s cause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I walk from earth into eternity</a:t>
            </a:r>
          </a:p>
        </p:txBody>
      </p:sp>
    </p:spTree>
    <p:extLst>
      <p:ext uri="{BB962C8B-B14F-4D97-AF65-F5344CB8AC3E}">
        <p14:creationId xmlns:p14="http://schemas.microsoft.com/office/powerpoint/2010/main" val="38346367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40899E-22E1-0E8F-38E2-A19ABDD2513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Forever (We Sing Hallelujah)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B045F4-7CF0-FED1-26D4-60FA08E9B9FD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moon and stars they wept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Morning Sun was dead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Savior of the world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was fallen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Body on the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Blood poured out for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weight of every curse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upon Him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final breath He gave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heaven looked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Son of God was laid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 battle in the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war on death was waged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power of hell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broken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1A1225-48F9-BE6F-B3CB-94AD59242609}"/>
              </a:ext>
            </a:extLst>
          </p:cNvPr>
          <p:cNvSpPr txBox="1"/>
          <p:nvPr/>
        </p:nvSpPr>
        <p:spPr>
          <a:xfrm>
            <a:off x="2857500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ground began to shake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stone was rolled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Perfect Love could not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death where is your sting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resurrected King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has rendered you defeated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He is glorified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He is lifted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He is risen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is alive  He is alive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sing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sing Hallelujah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sing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Lamb has overcome</a:t>
            </a:r>
          </a:p>
        </p:txBody>
      </p:sp>
    </p:spTree>
    <p:extLst>
      <p:ext uri="{BB962C8B-B14F-4D97-AF65-F5344CB8AC3E}">
        <p14:creationId xmlns:p14="http://schemas.microsoft.com/office/powerpoint/2010/main" val="24786075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6775CC-317C-0759-8D49-0F27E7B2190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bg2">
                      <a:lumMod val="1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King of My Heart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785032-5088-1071-53BB-14093B61E933}"/>
              </a:ext>
            </a:extLst>
          </p:cNvPr>
          <p:cNvSpPr txBox="1"/>
          <p:nvPr/>
        </p:nvSpPr>
        <p:spPr>
          <a:xfrm>
            <a:off x="1" y="1370777"/>
            <a:ext cx="28575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King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the Mountain where I run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Fountain I drink from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He is my Song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King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the Shadow where I hide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Ransom for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He is my Song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Good oh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Good oh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Good oh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Good oh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CD29C-BB2E-BA3B-4A12-1D6A95745766}"/>
              </a:ext>
            </a:extLst>
          </p:cNvPr>
          <p:cNvSpPr txBox="1"/>
          <p:nvPr/>
        </p:nvSpPr>
        <p:spPr>
          <a:xfrm>
            <a:off x="2857499" y="1370777"/>
            <a:ext cx="28575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King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the Wind inside my sails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Anchor in the waves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He is my Song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King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the Fire inside my veins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Echo of my days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He is my Song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let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let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let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let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never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down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2439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solidFill>
                    <a:srgbClr val="44546A">
                      <a:lumMod val="50000"/>
                    </a:srgbClr>
                  </a:solidFill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55000"/>
                    </a:srgb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Make Room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Here is where I lay it down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Every burden every crown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This is my surrender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This is my surrender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Here is where I lay it down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Every lie and every doubt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This is my surrender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I will make room for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do whatever You want to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do whatever You want to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I will make room for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do whatever You want to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To do whatever You want to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34163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Bridge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Shake up the ground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all my tradition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Break down the walls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all my religion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Way is better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Way is better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Ending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Here is where I lay it down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 are all I’m chasing now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This is my surrender</a:t>
            </a:r>
          </a:p>
        </p:txBody>
      </p:sp>
    </p:spTree>
    <p:extLst>
      <p:ext uri="{BB962C8B-B14F-4D97-AF65-F5344CB8AC3E}">
        <p14:creationId xmlns:p14="http://schemas.microsoft.com/office/powerpoint/2010/main" val="1789623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Of All Creation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44631" y="1370776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totally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abandoned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lost inside the Rivers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swept into the Power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Drawn towards the Whisper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Voice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come to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quiet adoration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fall before Your Feet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living for the Beauty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behold the Glory of Your Face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B2D983-0F41-414B-49CD-9C33866E2AE4}"/>
              </a:ext>
            </a:extLst>
          </p:cNvPr>
          <p:cNvSpPr txBox="1"/>
          <p:nvPr/>
        </p:nvSpPr>
        <p:spPr>
          <a:xfrm>
            <a:off x="2812868" y="1370776"/>
            <a:ext cx="2857501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is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Declares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Righteousness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of all creation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You said seek Your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heart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Face I will seek</a:t>
            </a:r>
          </a:p>
        </p:txBody>
      </p:sp>
    </p:spTree>
    <p:extLst>
      <p:ext uri="{BB962C8B-B14F-4D97-AF65-F5344CB8AC3E}">
        <p14:creationId xmlns:p14="http://schemas.microsoft.com/office/powerpoint/2010/main" val="29942339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Light I find my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Truth I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Praise I lose myself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in Your Love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You’ve turned my tears of sadness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such joy and gladness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heart can’t keep it 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shouting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shouting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Joy I find my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Hope I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Grace I lose myself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in Your Love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B10882-75A2-6927-17DA-8A50D1CA298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In Your Light</a:t>
            </a:r>
          </a:p>
        </p:txBody>
      </p:sp>
    </p:spTree>
    <p:extLst>
      <p:ext uri="{BB962C8B-B14F-4D97-AF65-F5344CB8AC3E}">
        <p14:creationId xmlns:p14="http://schemas.microsoft.com/office/powerpoint/2010/main" val="39050807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How Great Is Our God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89364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Splendor of the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Clothed in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all the earth rejoice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the earth rejoice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wraps Himself in Light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darkness tries to hide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trembles at His Voice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trembles at His Voice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with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will see how Great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our God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age to age He stands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And time is in His Hands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Beginning and the End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Beginning and the End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Godhead Three in One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Father Spirit Son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Lion and the Lamb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The Lion and the Lamb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Name above all names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of all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heart will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our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8093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Holy Spirit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nothing worth more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will ever come close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thing can compare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our Living Hope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Presence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tasted and seen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Sweetest of Loves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my heart becomes free and my shame is undone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Lord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Spirit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welcome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flood this place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fill the atmosphere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Glory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what our hearts long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be overcome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by Your Presence Lord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us become more aware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us experience the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Goodness (Lord)</a:t>
            </a:r>
          </a:p>
        </p:txBody>
      </p:sp>
    </p:spTree>
    <p:extLst>
      <p:ext uri="{BB962C8B-B14F-4D97-AF65-F5344CB8AC3E}">
        <p14:creationId xmlns:p14="http://schemas.microsoft.com/office/powerpoint/2010/main" val="31456883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Here I Am To Worship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Light of the world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stepped down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Opened my eyes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Beauty that made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heart adore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Hope of a life spent with You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here I am to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I am to bow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I am to say that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You’re altogether Lovely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Altogether Worthy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Altogether Wonderful to 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B6ED2E-FF8B-CAF9-030B-F56314A874CC}"/>
              </a:ext>
            </a:extLst>
          </p:cNvPr>
          <p:cNvSpPr txBox="1"/>
          <p:nvPr/>
        </p:nvSpPr>
        <p:spPr>
          <a:xfrm>
            <a:off x="2857500" y="1370777"/>
            <a:ext cx="2857500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all days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so highly exalted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Glorious in heaven above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Humbly You came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earth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created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for Love’s sake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became poor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I’ll never know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much it cost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my sin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upon that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I’ll never know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much it cost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my sin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upon that cross</a:t>
            </a:r>
          </a:p>
        </p:txBody>
      </p:sp>
    </p:spTree>
    <p:extLst>
      <p:ext uri="{BB962C8B-B14F-4D97-AF65-F5344CB8AC3E}">
        <p14:creationId xmlns:p14="http://schemas.microsoft.com/office/powerpoint/2010/main" val="28196016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Healer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hold my every moment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calm my raging seas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walk with me through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heal all my disease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trust in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(Lord) I trust in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Nothing is impossible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Nothing is impossible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Nothing is impossible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hold my world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Hands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34163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Healer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all I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Portion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more than enough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You’re all I need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0814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 Give You My Heart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my desire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honor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with all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worship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I have within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that I adore is in You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I give You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live for You alone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breath that I take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moment I’m awake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have Your way in me</a:t>
            </a:r>
          </a:p>
        </p:txBody>
      </p:sp>
    </p:spTree>
    <p:extLst>
      <p:ext uri="{BB962C8B-B14F-4D97-AF65-F5344CB8AC3E}">
        <p14:creationId xmlns:p14="http://schemas.microsoft.com/office/powerpoint/2010/main" val="40948814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D9F793-3709-AB8C-E1AA-C451EC85F02C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Mighty King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4270DD-6AF4-638B-7682-5721A3776D2E}"/>
              </a:ext>
            </a:extLst>
          </p:cNvPr>
          <p:cNvSpPr txBox="1"/>
          <p:nvPr/>
        </p:nvSpPr>
        <p:spPr>
          <a:xfrm>
            <a:off x="0" y="1370777"/>
            <a:ext cx="2857500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didn’t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I was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goin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’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all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seemed lost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saw no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hope around me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came down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came down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set me free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B47A3A-1F6C-1908-E689-D2BA9FF39EC6}"/>
              </a:ext>
            </a:extLst>
          </p:cNvPr>
          <p:cNvSpPr txBox="1"/>
          <p:nvPr/>
        </p:nvSpPr>
        <p:spPr>
          <a:xfrm>
            <a:off x="2857500" y="1370777"/>
            <a:ext cx="2857500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Lives within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I’m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Consumes 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Release Your Glory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Release Your Glory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set us free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C3EC9-605D-104D-A7A7-F6200CA767FE}"/>
              </a:ext>
            </a:extLst>
          </p:cNvPr>
          <p:cNvSpPr txBox="1"/>
          <p:nvPr/>
        </p:nvSpPr>
        <p:spPr>
          <a:xfrm>
            <a:off x="1" y="5027510"/>
            <a:ext cx="5714999" cy="313932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world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ain’t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catch me no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world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ain’t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catch me no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I’m free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4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King of Kings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King of Kings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Mighty King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3838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Like A Fire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Like a fire shut up in my bones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the world to know You are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a passion burning deep within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the world to know that You live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Your Presence come and saturate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part of me make me new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Your Spirit come and move within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 me once again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 need more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I’m desperate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I’m hungry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I’m longing for You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Lord You are all I want</a:t>
            </a:r>
          </a:p>
        </p:txBody>
      </p:sp>
    </p:spTree>
    <p:extLst>
      <p:ext uri="{BB962C8B-B14F-4D97-AF65-F5344CB8AC3E}">
        <p14:creationId xmlns:p14="http://schemas.microsoft.com/office/powerpoint/2010/main" val="4101571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Magnificent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compares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set the stars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their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Who calmed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raging seas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came crashing over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compares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Who bring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morning light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hope of all the earth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rest assured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Great Love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Magnificent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Eternally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Wonderful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Glorious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one ever will compare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 Jesus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evening fades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call forth songs of joy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the morning wakes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Your children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You praise</a:t>
            </a:r>
          </a:p>
        </p:txBody>
      </p:sp>
    </p:spTree>
    <p:extLst>
      <p:ext uri="{BB962C8B-B14F-4D97-AF65-F5344CB8AC3E}">
        <p14:creationId xmlns:p14="http://schemas.microsoft.com/office/powerpoint/2010/main" val="208655485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Higher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go higher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Take me deeper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go farther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Lord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Joy beyond measure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Peace forevermore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Everything that I desire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found in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Here’s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Mold me change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Make me more like You</a:t>
            </a:r>
          </a:p>
        </p:txBody>
      </p:sp>
    </p:spTree>
    <p:extLst>
      <p:ext uri="{BB962C8B-B14F-4D97-AF65-F5344CB8AC3E}">
        <p14:creationId xmlns:p14="http://schemas.microsoft.com/office/powerpoint/2010/main" val="1856528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I Look To 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 look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won’t be overwhelmed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me vision to see things like You do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 look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where my help comes from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me wisdom You know just what to do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Shield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all my days I will love You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all my days Hallelujah</a:t>
            </a:r>
          </a:p>
        </p:txBody>
      </p:sp>
    </p:spTree>
    <p:extLst>
      <p:ext uri="{BB962C8B-B14F-4D97-AF65-F5344CB8AC3E}">
        <p14:creationId xmlns:p14="http://schemas.microsoft.com/office/powerpoint/2010/main" val="19602798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Shout Of The King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deserve 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what You’ve done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able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‘til I overcome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the sun is shining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dark of night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the battle rages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You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‘til it works out right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7988C78-98EC-703B-A0E4-924E46BE3569}"/>
              </a:ext>
            </a:extLst>
          </p:cNvPr>
          <p:cNvSpPr txBox="1"/>
          <p:nvPr/>
        </p:nvSpPr>
        <p:spPr>
          <a:xfrm>
            <a:off x="2857500" y="1370777"/>
            <a:ext cx="2857501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shout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King is among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lives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our praises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shout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King is among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in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 opens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sing Your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Angels join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praise Your Name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in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405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Mighty To Save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Ev’ryone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needs compassion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Love that’s never failing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mercy fall on me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Ev’ryone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needs forgiveness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kindness of a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Hope of nations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Savior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can move the mountains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God is mighty to save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is mighty to save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Author of Salvation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rose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conquered the grave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conquered the grave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B1EF64-9BDB-30D7-1B8F-C628858CAD7F}"/>
              </a:ext>
            </a:extLst>
          </p:cNvPr>
          <p:cNvSpPr txBox="1"/>
          <p:nvPr/>
        </p:nvSpPr>
        <p:spPr>
          <a:xfrm>
            <a:off x="2880919" y="1370776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take me as You find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my fears and failures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 my life again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my life to follow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 believe 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 surrender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Shine your light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whole world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singing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risen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Shine your light 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whole world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singing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risen King</a:t>
            </a:r>
          </a:p>
        </p:txBody>
      </p:sp>
    </p:spTree>
    <p:extLst>
      <p:ext uri="{BB962C8B-B14F-4D97-AF65-F5344CB8AC3E}">
        <p14:creationId xmlns:p14="http://schemas.microsoft.com/office/powerpoint/2010/main" val="216742147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761CA78-F4A1-6D33-2516-5EA87ED0F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98F2E7-3AEE-49FA-FE48-37520927B01A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This Is How We Overcome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2A5FC7-23EB-B8C0-7578-58F3ADA0A218}"/>
              </a:ext>
            </a:extLst>
          </p:cNvPr>
          <p:cNvSpPr txBox="1"/>
          <p:nvPr/>
        </p:nvSpPr>
        <p:spPr>
          <a:xfrm>
            <a:off x="0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broke through my night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Restored exceeding joy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fell like the rain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made this desert live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turned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mourning into dancing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turned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sorrow into joy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05F1C7-7928-A36A-D88E-C783AF2D580B}"/>
              </a:ext>
            </a:extLst>
          </p:cNvPr>
          <p:cNvSpPr txBox="1"/>
          <p:nvPr/>
        </p:nvSpPr>
        <p:spPr>
          <a:xfrm>
            <a:off x="2857500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lifted me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stand on higher ground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rose in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made this valley sing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how we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how we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how we overcome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how we overcome</a:t>
            </a:r>
          </a:p>
        </p:txBody>
      </p:sp>
    </p:spTree>
    <p:extLst>
      <p:ext uri="{BB962C8B-B14F-4D97-AF65-F5344CB8AC3E}">
        <p14:creationId xmlns:p14="http://schemas.microsoft.com/office/powerpoint/2010/main" val="29789485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Song Of Love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Father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Peace and my Light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Spirit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Joy of my soul You are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 none compare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Father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rest in Your care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Spirit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Hope of my heart You are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saved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thank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Love of my life You are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heavens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declare You are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mountains rejoice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oceans cry Alleluia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worship You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this is our song of love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in awe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love that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shown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Precious You 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me</a:t>
            </a:r>
          </a:p>
        </p:txBody>
      </p:sp>
    </p:spTree>
    <p:extLst>
      <p:ext uri="{BB962C8B-B14F-4D97-AF65-F5344CB8AC3E}">
        <p14:creationId xmlns:p14="http://schemas.microsoft.com/office/powerpoint/2010/main" val="36146872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 Make Me Brave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757130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stand before You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greatness of Your Renown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heard of the Majesty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Wonder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Heaven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humility I bow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Your Love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wave after wave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Crashes over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Crashes over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not against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Champion of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made a way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to enter in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heard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calling my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heard the song of love that You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I will let You draw me out beyond the shore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Your Grace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729430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call me out beyond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shore into the waves</a:t>
            </a:r>
          </a:p>
          <a:p>
            <a:pPr algn="ctr"/>
            <a:endParaRPr lang="en-US" sz="9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cap="small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[1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</a:t>
            </a:r>
            <a:r>
              <a:rPr lang="en-US" cap="small" spc="-150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cap="small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]</a:t>
            </a:r>
            <a:r>
              <a:rPr lang="en-US" cap="small" baseline="25000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cap="small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fear can hinder 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Love that made a way</a:t>
            </a:r>
          </a:p>
          <a:p>
            <a:pPr algn="ctr"/>
            <a:endParaRPr lang="en-US" sz="9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cap="small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[2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nd</a:t>
            </a:r>
            <a:r>
              <a:rPr lang="en-US" cap="small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]</a:t>
            </a:r>
            <a:r>
              <a:rPr lang="en-US" cap="small" baseline="25000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 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brave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fear can hinder 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promises You’ve made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Because of Love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wave after wave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Crashes over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Crashes over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for 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not against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Champion of Heaven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made a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to enter in</a:t>
            </a:r>
          </a:p>
        </p:txBody>
      </p:sp>
    </p:spTree>
    <p:extLst>
      <p:ext uri="{BB962C8B-B14F-4D97-AF65-F5344CB8AC3E}">
        <p14:creationId xmlns:p14="http://schemas.microsoft.com/office/powerpoint/2010/main" val="17236622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Reckless Love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28575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Before I spoke a word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were singing over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good to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Before I took a breath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breathed Your Life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kind to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the overwhelming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never-ending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Reckless Love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it chases me down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fights ‘til I’m found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Leaves the ninety-nine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couldn’t earn it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don’t deserve 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You give Yourself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the overwhelming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never-ending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Reckless Love of God 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8A3B6B-65F0-D7B7-459B-25C91C92F465}"/>
              </a:ext>
            </a:extLst>
          </p:cNvPr>
          <p:cNvSpPr txBox="1"/>
          <p:nvPr/>
        </p:nvSpPr>
        <p:spPr>
          <a:xfrm>
            <a:off x="2857500" y="1370777"/>
            <a:ext cx="2857500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 was Your foe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Your Love fought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good to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 felt no worth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paid it all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been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kind to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no shadow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won’t light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Mountain You won’t climb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Coming after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no wall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won’t kick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Lie You won’t tear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Coming after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1921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 Are My Everything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5715000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Almighty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Redeemer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Hiding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True Provider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Source of help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time of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Everything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Cornerstone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Firm Foundation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the Center of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Lifted high on Your Throne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I bow down to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would I be without Your Love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19877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Take Courage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Slow down take time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Breathe in He said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He’d reveal what’s to 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thoughts in His Mind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Always higher than mine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He’ll reveal all to come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Take courage my heart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Stay steadfast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in the waiting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in the waiting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Hold onto your hope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your triumph unfolds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never failing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never failing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ECE235-3F67-D0A3-512D-EC641FE873C8}"/>
              </a:ext>
            </a:extLst>
          </p:cNvPr>
          <p:cNvSpPr txBox="1"/>
          <p:nvPr/>
        </p:nvSpPr>
        <p:spPr>
          <a:xfrm>
            <a:off x="2857500" y="1370777"/>
            <a:ext cx="2857500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praise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Find strength in joy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His words lead you 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Do not forget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Great Faithfulness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He’ll finish all He’s begun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Who hold the stars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call them each by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Will surely keep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promise to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will rise in Your Victory</a:t>
            </a:r>
          </a:p>
        </p:txBody>
      </p:sp>
    </p:spTree>
    <p:extLst>
      <p:ext uri="{BB962C8B-B14F-4D97-AF65-F5344CB8AC3E}">
        <p14:creationId xmlns:p14="http://schemas.microsoft.com/office/powerpoint/2010/main" val="193906004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Great In Power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646330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you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that’s above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you angels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heavenly hosts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whole earth Praise Him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the sun moon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bright shining stars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Him you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waters and skies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whole earth Praise Him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Power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Mercy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battle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Wonder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in Zion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over all the earth</a:t>
            </a:r>
          </a:p>
        </p:txBody>
      </p:sp>
    </p:spTree>
    <p:extLst>
      <p:ext uri="{BB962C8B-B14F-4D97-AF65-F5344CB8AC3E}">
        <p14:creationId xmlns:p14="http://schemas.microsoft.com/office/powerpoint/2010/main" val="29293881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Greatest Gift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701730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Condemnation falls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Never more to call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clean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I am clean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powerful work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Breaks the chains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guilt and shame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go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I go free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Mercy’s pouring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down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Mercy’s pouring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down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clean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I am clean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Mercy’s pouring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down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Mercy’s pouring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down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go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I go free</a:t>
            </a:r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757130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take them to Your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leave them there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Captured by this grace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at last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the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Great Gift of Your Salvation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Working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Working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the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Life-Giving Taste of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Kindness revealed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Kindness revealed (to me)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Greatest Gift of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Greatest Gift of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the Greatest Gift of all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Greatest Gift of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Greatest Gift of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Greatest Gift of all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810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0" y="560182"/>
            <a:ext cx="5715000" cy="8540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en-US" sz="2100" dirty="0"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3000"/>
                    </a:schemeClr>
                  </a:outerShdw>
                </a:effectLst>
                <a:latin typeface="Impact" panose="020B0806030902050204" pitchFamily="34" charset="0"/>
                <a:cs typeface="Calibri" panose="020F0502020204030204" pitchFamily="34" charset="0"/>
              </a:rPr>
              <a:t>LICENSE INFORMATION</a:t>
            </a:r>
          </a:p>
          <a:p>
            <a:pPr algn="ctr"/>
            <a:r>
              <a:rPr lang="en-US" sz="900" cap="small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FOR USE SOLELY WITH THE SONGSELECT® TERMS OF USE. </a:t>
            </a:r>
          </a:p>
          <a:p>
            <a:pPr algn="ctr"/>
            <a:r>
              <a:rPr lang="en-US" sz="900" cap="small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ALL RIGHTS RESERVED. WWW.CCLI.COM</a:t>
            </a:r>
          </a:p>
          <a:p>
            <a:pPr algn="ctr"/>
            <a:r>
              <a:rPr lang="en-US" sz="900" cap="small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CCLI LICENSE # 2819798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2D3F1B-C1E3-4EE0-AB13-D6E889A59769}"/>
              </a:ext>
            </a:extLst>
          </p:cNvPr>
          <p:cNvSpPr txBox="1"/>
          <p:nvPr/>
        </p:nvSpPr>
        <p:spPr>
          <a:xfrm>
            <a:off x="0" y="1702133"/>
            <a:ext cx="5715000" cy="3808735"/>
          </a:xfrm>
          <a:prstGeom prst="rect">
            <a:avLst/>
          </a:prstGeom>
          <a:noFill/>
          <a:effectLst/>
        </p:spPr>
        <p:txBody>
          <a:bodyPr wrap="square" lIns="68580" tIns="34290" rIns="68580" bIns="3429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JESUS’ NAME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CCLI SONG # 6454638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DARLENE ZSCHECH | ISRAEL HOUGHTON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© 2013 EWI; INTEGRITY WORSHIP MUSIC; INTEGRITY'S PRAISE! MUSIC; SOUND OF THE NEW BREED</a:t>
            </a: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HOW GREAT IS YOUR LOVE</a:t>
            </a:r>
          </a:p>
          <a:p>
            <a:pPr algn="ctr"/>
            <a:r>
              <a:rPr lang="en-US" sz="850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CCLI SONG # 3479850</a:t>
            </a:r>
          </a:p>
          <a:p>
            <a:pPr algn="ctr"/>
            <a:r>
              <a:rPr lang="en-US" sz="850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BART MILLARD | PETE KIPLEY</a:t>
            </a:r>
          </a:p>
          <a:p>
            <a:pPr algn="ctr"/>
            <a:r>
              <a:rPr lang="en-US" sz="850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© 2001 SIMPLEVILLE MUSIC; SONGS FROM THE INDIGO ROOM</a:t>
            </a: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400" dirty="0"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GOD OF ALL CREATION</a:t>
            </a:r>
          </a:p>
          <a:p>
            <a:pPr lvl="0" algn="ctr">
              <a:defRPr/>
            </a:pPr>
            <a:r>
              <a:rPr lang="en-US" sz="850" dirty="0"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CCLI SONG # 3207620</a:t>
            </a:r>
          </a:p>
          <a:p>
            <a:pPr lvl="0" algn="ctr">
              <a:defRPr/>
            </a:pPr>
            <a:r>
              <a:rPr lang="en-US" sz="850" dirty="0"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MARK STEVENS | PAUL IANNUZZELLI</a:t>
            </a:r>
          </a:p>
          <a:p>
            <a:pPr lvl="0" algn="ctr">
              <a:defRPr/>
            </a:pPr>
            <a:r>
              <a:rPr lang="en-US" sz="850" dirty="0"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© 2000 HILLSONG MUSIC PUBLISHING AUSTRALIA; HILLSONG MUSIC PUBLISHING UK</a:t>
            </a:r>
          </a:p>
          <a:p>
            <a:pPr lvl="0" algn="ctr">
              <a:defRPr/>
            </a:pPr>
            <a:endParaRPr lang="fr-FR" sz="850" dirty="0">
              <a:solidFill>
                <a:schemeClr val="bg1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 defTabSz="342900">
              <a:defRPr/>
            </a:pPr>
            <a:br>
              <a:rPr lang="en-US" sz="850" dirty="0">
                <a:solidFill>
                  <a:prstClr val="white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sz="1400" dirty="0"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50800" dist="50800" dir="5400000" algn="ctr" rotWithShape="0">
                    <a:schemeClr val="bg2">
                      <a:lumMod val="25000"/>
                      <a:alpha val="43000"/>
                    </a:schemeClr>
                  </a:outerShdw>
                </a:effectLst>
                <a:latin typeface="Franklin Gothic Medium Cond" panose="020B0606030402020204" pitchFamily="34" charset="0"/>
              </a:rPr>
              <a:t>GOD I LOOK TO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</a:rPr>
              <a:t>CCLI SONG # 5858163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</a:rPr>
              <a:t>IAN MCINTOSH | JENN JOHNSON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5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E7E6E6">
                      <a:lumMod val="25000"/>
                      <a:alpha val="60000"/>
                    </a:srgbClr>
                  </a:glow>
                  <a:outerShdw blurRad="50800" dist="50800" dir="5400000" algn="ctr" rotWithShape="0">
                    <a:srgbClr val="E7E6E6">
                      <a:lumMod val="25000"/>
                      <a:alpha val="43000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</a:rPr>
              <a:t>© 2010 BETHEL MUSIC PUBLISHING</a:t>
            </a: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850" dirty="0">
              <a:solidFill>
                <a:srgbClr val="FFFF66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50" dirty="0">
              <a:solidFill>
                <a:prstClr val="white"/>
              </a:solidFill>
              <a:effectLst>
                <a:glow rad="101600">
                  <a:srgbClr val="E7E6E6">
                    <a:lumMod val="25000"/>
                    <a:alpha val="60000"/>
                  </a:srgbClr>
                </a:glow>
                <a:outerShdw blurRad="50800" dist="50800" dir="5400000" algn="ctr" rotWithShape="0">
                  <a:srgbClr val="E7E6E6">
                    <a:lumMod val="25000"/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 defTabSz="342900">
              <a:defRPr/>
            </a:pPr>
            <a:endParaRPr lang="en-US" sz="850" dirty="0">
              <a:solidFill>
                <a:prstClr val="white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50800" dist="50800" dir="5400000" algn="ctr" rotWithShape="0">
                  <a:schemeClr val="bg2">
                    <a:lumMod val="25000"/>
                    <a:alpha val="43000"/>
                  </a:scheme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86861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Raise A Hallelujah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28575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presence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my enemies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louder than the unbelief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weapon is a melody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 comes to fight for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middle of the storm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Louder and louder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hear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praises roar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 from the ashes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hope will arise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Death is defeated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King is alive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8A3B6B-65F0-D7B7-459B-25C91C92F465}"/>
              </a:ext>
            </a:extLst>
          </p:cNvPr>
          <p:cNvSpPr txBox="1"/>
          <p:nvPr/>
        </p:nvSpPr>
        <p:spPr>
          <a:xfrm>
            <a:off x="2857500" y="1370777"/>
            <a:ext cx="2857500" cy="729430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everything inside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watch the darkness flee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middle of the mystery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raise a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fear you lost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hold on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presence of my enemies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louder than the unbelief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weapon is a melody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a little louder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 comes to fight for me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03727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The Heart Of Worship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the music fades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is stripped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simply 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Longing just to bring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something that’s of worth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will bless Your Heart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Endless Worth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one could express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much You deserve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Though I’m weak and poor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I have is Yours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single breath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bring You more than a song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 song in itself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not what You have required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search much deeper within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the way things appear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looking into my heart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coming back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heart of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it’s all about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about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sorry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thing I’ve made 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it’s all about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about You Jesus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04606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so loved the world that He gave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so loved the world that He gave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Only Son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is The Lamb that was slain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Worthy is The Lamb that was slain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risen from the dead He is risen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high and lifted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Heaven and earth adore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B10882-75A2-6927-17DA-8A50D1CA298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So Loved</a:t>
            </a:r>
          </a:p>
        </p:txBody>
      </p:sp>
    </p:spTree>
    <p:extLst>
      <p:ext uri="{BB962C8B-B14F-4D97-AF65-F5344CB8AC3E}">
        <p14:creationId xmlns:p14="http://schemas.microsoft.com/office/powerpoint/2010/main" val="139858267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Shekinah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walk in the room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wait for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walk in the room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we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standing 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we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standing 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Shekinah Glory come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(Shekinah Glory come down)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Release the fullness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Spirit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Shekinah Glory 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Shekinah Glory come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want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speak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want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want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want the fullness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(repeat)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64910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solidFill>
                    <a:srgbClr val="44546A">
                      <a:lumMod val="50000"/>
                    </a:srgbClr>
                  </a:solidFill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55000"/>
                    </a:srgbClr>
                  </a:glow>
                  <a:outerShdw blurRad="50800" dist="38100" dir="2700000" algn="tl">
                    <a:srgbClr val="44546A">
                      <a:lumMod val="50000"/>
                      <a:alpha val="43000"/>
                    </a:srgbClr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For Who You Are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Standing here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Your Presence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Thinking of the good things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 have done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Waiting here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Patiently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Just to hear Your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Still Small Voice again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Pre-Chorus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Holy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Righteous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Faithful to the end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Savior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Healer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Redeemer and Friend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ECE235-3F67-D0A3-512D-EC641FE873C8}"/>
              </a:ext>
            </a:extLst>
          </p:cNvPr>
          <p:cNvSpPr txBox="1"/>
          <p:nvPr/>
        </p:nvSpPr>
        <p:spPr>
          <a:xfrm>
            <a:off x="2857500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will worship You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Who You are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will worship You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Who You are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will worship You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Who You are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Jesus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Bridge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My soul secure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Promise sure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Your Love endures always</a:t>
            </a:r>
          </a:p>
        </p:txBody>
      </p:sp>
    </p:spTree>
    <p:extLst>
      <p:ext uri="{BB962C8B-B14F-4D97-AF65-F5344CB8AC3E}">
        <p14:creationId xmlns:p14="http://schemas.microsoft.com/office/powerpoint/2010/main" val="37630404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D0085BD-B994-A774-3641-E4764D3760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950F1815-6E4F-13C5-2CE9-E581E433AC9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For These Reasons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E4E247-F460-A5F3-E93E-7F851D4BABB1}"/>
              </a:ext>
            </a:extLst>
          </p:cNvPr>
          <p:cNvSpPr txBox="1"/>
          <p:nvPr/>
        </p:nvSpPr>
        <p:spPr>
          <a:xfrm>
            <a:off x="-1" y="1370777"/>
            <a:ext cx="5715001" cy="646330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Endless Love 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Life You gave 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Second Chance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Priceless Grace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Healing Hands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Gift of Peace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Blessed Hope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faith to believe </a:t>
            </a:r>
            <a:r>
              <a:rPr lang="en-US" i="1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(echo)</a:t>
            </a:r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 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I praise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I worship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I live to tell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 Your Love to all the world</a:t>
            </a:r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 2</a:t>
            </a:r>
          </a:p>
          <a:p>
            <a:pPr algn="ctr"/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we praise You</a:t>
            </a:r>
          </a:p>
          <a:p>
            <a:pPr algn="ctr"/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we worship You</a:t>
            </a:r>
          </a:p>
          <a:p>
            <a:pPr algn="ctr"/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these reasons we live to tell</a:t>
            </a:r>
          </a:p>
          <a:p>
            <a:pPr algn="ctr"/>
            <a:r>
              <a:rPr kumimoji="0" lang="en-US" sz="1800" b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Your Love to all the world</a:t>
            </a:r>
          </a:p>
          <a:p>
            <a:pPr algn="ctr"/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35509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Forever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thanks to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God and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He is Good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is above all things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praise Sing praise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a mighty Hand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an outstretched Arm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life that’s been reborn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praise Sing praise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praise Sing praise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Forever God is Faithful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God is Strong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God is with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the rising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setting sun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by the grace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carry 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Love endures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praise Sing praise</a:t>
            </a:r>
          </a:p>
        </p:txBody>
      </p:sp>
    </p:spTree>
    <p:extLst>
      <p:ext uri="{BB962C8B-B14F-4D97-AF65-F5344CB8AC3E}">
        <p14:creationId xmlns:p14="http://schemas.microsoft.com/office/powerpoint/2010/main" val="178741782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Holy And Anointed One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5715000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Holy and Anointed 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Risen and Exalted 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Name is like honey on my lips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Spirit like water to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Word is a Lamp unto my feet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 love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love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60749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In Your Presence O God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That’s where I am strong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Lord my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That’s where I belong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Seeking Your Face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Touching Your Grace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cleft of the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O God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go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rivers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overflow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my feet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on the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hide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blazing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burn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O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hide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flood of evil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reach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I’m covered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by Your Blood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be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schemes of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touch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 O God</a:t>
            </a:r>
          </a:p>
        </p:txBody>
      </p:sp>
    </p:spTree>
    <p:extLst>
      <p:ext uri="{BB962C8B-B14F-4D97-AF65-F5344CB8AC3E}">
        <p14:creationId xmlns:p14="http://schemas.microsoft.com/office/powerpoint/2010/main" val="188389882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Forgiven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44631" y="1370776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have rescued this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have set me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alone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took away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sin and disgrace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You gave Your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ransom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forgiven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foot of the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accepted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by the Power of 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every stain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washed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forgiven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B2D983-0F41-414B-49CD-9C33866E2AE4}"/>
              </a:ext>
            </a:extLst>
          </p:cNvPr>
          <p:cNvSpPr txBox="1"/>
          <p:nvPr/>
        </p:nvSpPr>
        <p:spPr>
          <a:xfrm>
            <a:off x="2812868" y="1370776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I stand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light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Glory and Grace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heaven’s Love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Justice meet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 live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has called me by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is risen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alive in 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embraced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foot of the cross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By the love and the mercies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lavished on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every stain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washed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am forgiven</a:t>
            </a:r>
          </a:p>
        </p:txBody>
      </p:sp>
    </p:spTree>
    <p:extLst>
      <p:ext uri="{BB962C8B-B14F-4D97-AF65-F5344CB8AC3E}">
        <p14:creationId xmlns:p14="http://schemas.microsoft.com/office/powerpoint/2010/main" val="1091688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F7EE4E-5DCF-03CE-4049-4F6680349D9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Tithes &amp; Offerings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EC6325-691F-C51C-48AC-A376B5792077}"/>
              </a:ext>
            </a:extLst>
          </p:cNvPr>
          <p:cNvSpPr txBox="1"/>
          <p:nvPr/>
        </p:nvSpPr>
        <p:spPr>
          <a:xfrm>
            <a:off x="-1" y="1370777"/>
            <a:ext cx="5714999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Corporate Confession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my seed. 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sow it into the Kingdom of God. 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sow because I love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want to see World Outreach Church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continue to fulfill what God has called us to do.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that as I sow my seed, </a:t>
            </a:r>
            <a:b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shall be given unto me: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good measure, pressed down,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shaken together, and running over! 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shall come back to me in many ways!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thank You, Lord,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good opportunities coming my way.  </a:t>
            </a:r>
            <a:b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thank You that the windows of Heaven are opening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because of my obedience to sow my seed.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thank You, Lord, for the Favor of God upon my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grace to prosper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You have promised me in Your Word.</a:t>
            </a:r>
          </a:p>
        </p:txBody>
      </p:sp>
    </p:spTree>
    <p:extLst>
      <p:ext uri="{BB962C8B-B14F-4D97-AF65-F5344CB8AC3E}">
        <p14:creationId xmlns:p14="http://schemas.microsoft.com/office/powerpoint/2010/main" val="419284339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1E1C1281-A33E-B383-970A-5F84B44E4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4E98D24-348E-14A6-73BB-914CEA3FB00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I Look To 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472276-5958-7560-8A24-07E651D35B8E}"/>
              </a:ext>
            </a:extLst>
          </p:cNvPr>
          <p:cNvSpPr txBox="1"/>
          <p:nvPr/>
        </p:nvSpPr>
        <p:spPr>
          <a:xfrm>
            <a:off x="0" y="1370777"/>
            <a:ext cx="57150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 look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won’t be overwhelmed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me vision to see things like You do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 look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where my help comes from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Give me wisdom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know just what to do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Shield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love You Lord my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all my days I will love You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our God reigns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all my days Hallelujah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Interlude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all my days Hallelujah</a:t>
            </a:r>
          </a:p>
        </p:txBody>
      </p:sp>
    </p:spTree>
    <p:extLst>
      <p:ext uri="{BB962C8B-B14F-4D97-AF65-F5344CB8AC3E}">
        <p14:creationId xmlns:p14="http://schemas.microsoft.com/office/powerpoint/2010/main" val="418314230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Enough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44631" y="1370776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of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more than enough for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</a:t>
            </a:r>
            <a:r>
              <a:rPr lang="en-US" dirty="0" err="1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thirst and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</a:t>
            </a:r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satisfy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Your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I have in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more than enough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Supply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Breath of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more Awesome than I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Reward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worth living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more Awesome than I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B2D983-0F41-414B-49CD-9C33866E2AE4}"/>
              </a:ext>
            </a:extLst>
          </p:cNvPr>
          <p:cNvSpPr txBox="1"/>
          <p:nvPr/>
        </p:nvSpPr>
        <p:spPr>
          <a:xfrm>
            <a:off x="2812868" y="1370776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Sacrifice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Greatest Price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more Awesome than I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my coming King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</a:t>
            </a:r>
            <a:r>
              <a:rPr lang="en-US" dirty="0" err="1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endParaRPr lang="en-US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more Awesome than I know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all I want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all I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enough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all I know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all I can say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more than enough</a:t>
            </a:r>
          </a:p>
        </p:txBody>
      </p:sp>
    </p:spTree>
    <p:extLst>
      <p:ext uri="{BB962C8B-B14F-4D97-AF65-F5344CB8AC3E}">
        <p14:creationId xmlns:p14="http://schemas.microsoft.com/office/powerpoint/2010/main" val="158787876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407490E-F6FD-ACB5-4E0C-AB83790C3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D9ED2D-5004-9CD6-75E2-286E15319B13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More Of You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A5D8B5-2E99-D017-1A15-ED62AEC80EAB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we worship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Spirit and in Truth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know our hearts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know we long to dwell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secret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long to see Your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draw from Your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never fails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want more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of You we pray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want more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of You we pray</a:t>
            </a:r>
          </a:p>
        </p:txBody>
      </p:sp>
    </p:spTree>
    <p:extLst>
      <p:ext uri="{BB962C8B-B14F-4D97-AF65-F5344CB8AC3E}">
        <p14:creationId xmlns:p14="http://schemas.microsoft.com/office/powerpoint/2010/main" val="281565212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DD905F1-2D8F-3A53-1ED3-8A1C463E5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F875E55E-47CE-E799-4ABB-134220C4319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Shout To The Lord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A558CF-34CA-4521-855A-8F80873BD476}"/>
              </a:ext>
            </a:extLst>
          </p:cNvPr>
          <p:cNvSpPr txBox="1"/>
          <p:nvPr/>
        </p:nvSpPr>
        <p:spPr>
          <a:xfrm>
            <a:off x="-1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Jesus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there is none like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of my days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wonders of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Mighty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Comfort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Shelter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Tower of refuge and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every breath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that I am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Never cease to 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EF0827-187E-5293-6E6E-EAC9F702B633}"/>
              </a:ext>
            </a:extLst>
          </p:cNvPr>
          <p:cNvSpPr txBox="1"/>
          <p:nvPr/>
        </p:nvSpPr>
        <p:spPr>
          <a:xfrm>
            <a:off x="2857500" y="1370777"/>
            <a:ext cx="2857501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Shout to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the earth let us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Power and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Praise to The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Mountains bow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seas will roar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sound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sing for joy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the work of Your Hands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I’ll love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I’ll stand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Nothing compares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promise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in You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48877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Friend Of God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am I that You are mindful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You hear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when I call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it true that You are thinking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You love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It's amazing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(It’s amazing It’s amazing)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a friend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a friend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a friend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calls (You call) me friend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Almighty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of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called me friend</a:t>
            </a:r>
          </a:p>
        </p:txBody>
      </p:sp>
    </p:spTree>
    <p:extLst>
      <p:ext uri="{BB962C8B-B14F-4D97-AF65-F5344CB8AC3E}">
        <p14:creationId xmlns:p14="http://schemas.microsoft.com/office/powerpoint/2010/main" val="40580945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099EF51A-D48A-EB24-0464-989063C92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625A5E96-9212-D49C-65C8-179968CE37D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Turn Your Eyes Upon Jesus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082ED0A-1100-70B6-5621-34759B9E1E10}"/>
              </a:ext>
            </a:extLst>
          </p:cNvPr>
          <p:cNvSpPr txBox="1"/>
          <p:nvPr/>
        </p:nvSpPr>
        <p:spPr>
          <a:xfrm>
            <a:off x="-1" y="1370777"/>
            <a:ext cx="2857501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soul my soul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you weary and troubled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night so dark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our eyes cannot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light so bright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look to our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Saviour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Life more abundant and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Life more abundant and free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(For we) Turn your eyes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upon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Look full in His wonderful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things of earth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will grow strangely dim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light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His Glory and Grace</a:t>
            </a:r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44ED0A-F511-C184-E8FA-B2830B4B84EC}"/>
              </a:ext>
            </a:extLst>
          </p:cNvPr>
          <p:cNvSpPr txBox="1"/>
          <p:nvPr/>
        </p:nvSpPr>
        <p:spPr>
          <a:xfrm>
            <a:off x="2857499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our God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with us in darkness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Word Your Light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leading us 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hearts can hear You Heavenly Father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Calling us all to Your Son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Calling us all to Your Son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turn our eyes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Beholding all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YourB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Holy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turn our eyes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turn our eyes to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54534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CDD6D430-A629-F116-74A2-1060DD806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795310-61D6-8B6C-5511-69F2B5DEA6A7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God Is In The House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5DD7C4-2F9F-F603-531B-B4F22E4CC255}"/>
              </a:ext>
            </a:extLst>
          </p:cNvPr>
          <p:cNvSpPr txBox="1"/>
          <p:nvPr/>
        </p:nvSpPr>
        <p:spPr>
          <a:xfrm>
            <a:off x="0" y="1370777"/>
            <a:ext cx="57150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me God came and found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me He took me home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me He gave me a family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I’ll never walk alone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my life I’m soaked in blessing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in heaven there’s a great reward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me and my house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serve the Lord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got Jesus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 calls me for His 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 lifts me lifts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Above the world I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in the house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no doubt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in the house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Can’t keep Him out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you 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for me (echo)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serve the Lord</a:t>
            </a:r>
          </a:p>
        </p:txBody>
      </p:sp>
    </p:spTree>
    <p:extLst>
      <p:ext uri="{BB962C8B-B14F-4D97-AF65-F5344CB8AC3E}">
        <p14:creationId xmlns:p14="http://schemas.microsoft.com/office/powerpoint/2010/main" val="53759728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Be Lifted High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King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All the Ages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Author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Salvation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Reason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why we’re singing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release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sound of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it rise in every nation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join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anthem singing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Everlasting Father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All-Consuming Fire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Reason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why we’re living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Your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be the generation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Calling down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reign of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join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anthem singing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Higher and higher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lifted high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Higher and higher Lord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75979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Every Move I Make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5715000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move I make I make in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make me move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breath I take I breathe in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step I take I take in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Way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breath I take I breathe in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Waves of mercy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Waves of grace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Everywhere I look I see Your Face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has captured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Oh my God this love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can it be</a:t>
            </a:r>
          </a:p>
        </p:txBody>
      </p:sp>
    </p:spTree>
    <p:extLst>
      <p:ext uri="{BB962C8B-B14F-4D97-AF65-F5344CB8AC3E}">
        <p14:creationId xmlns:p14="http://schemas.microsoft.com/office/powerpoint/2010/main" val="157581719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That’s What We Came Here For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come into Your Presence with singing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into Your Presence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enter Your gates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thankful hearts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going to celebrate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of heaven’s waiting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Pow’r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is on its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we shout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lifting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 mighty roar of praise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deserve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highest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deserve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highest praise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deserve the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highest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we can give and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we give You our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That’s what we came here for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Ev’rything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within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Reaches out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Power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Grace and Mercy too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There’ll be singing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dancing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Hearts and voices raised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set Your people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the house is filled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praise</a:t>
            </a:r>
          </a:p>
        </p:txBody>
      </p:sp>
    </p:spTree>
    <p:extLst>
      <p:ext uri="{BB962C8B-B14F-4D97-AF65-F5344CB8AC3E}">
        <p14:creationId xmlns:p14="http://schemas.microsoft.com/office/powerpoint/2010/main" val="77910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883312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 Exalt Thee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Thou oh Lord art high above all the earth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Thou art exalted far above all gods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Thou oh Lord art high above all the earth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Thou art exalted far above all gods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 oh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exalt Thee oh Lord</a:t>
            </a:r>
          </a:p>
        </p:txBody>
      </p:sp>
    </p:spTree>
    <p:extLst>
      <p:ext uri="{BB962C8B-B14F-4D97-AF65-F5344CB8AC3E}">
        <p14:creationId xmlns:p14="http://schemas.microsoft.com/office/powerpoint/2010/main" val="78877543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One Way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lay my life down at Your Feet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only One I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turn to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are always there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troubled times it’s You I seek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put You first that’s all I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humble all I am all to You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way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only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could live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way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only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could live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way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only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could live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way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the only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I could live for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ECE235-3F67-D0A3-512D-EC641FE873C8}"/>
              </a:ext>
            </a:extLst>
          </p:cNvPr>
          <p:cNvSpPr txBox="1"/>
          <p:nvPr/>
        </p:nvSpPr>
        <p:spPr>
          <a:xfrm>
            <a:off x="2857500" y="1370777"/>
            <a:ext cx="28575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always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always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there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how and every where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abounds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deeply within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will never ever change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Yesterday today the same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‘til forever meets no end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Truth and The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live by faith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not by sight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living all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Truth and The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live by faith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not by sight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living all for You</a:t>
            </a:r>
          </a:p>
        </p:txBody>
      </p:sp>
    </p:spTree>
    <p:extLst>
      <p:ext uri="{BB962C8B-B14F-4D97-AF65-F5344CB8AC3E}">
        <p14:creationId xmlns:p14="http://schemas.microsoft.com/office/powerpoint/2010/main" val="232310222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19D40CF5-8B84-C149-85CD-55A395FC4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08F1450-E825-8A34-BE77-1A1518644D7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One Day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3BF7A8-C157-820F-FDBA-97555B1F60EB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I could hope or dream of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poured Your Favor on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day in the house of God is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Better than a thousand days in the world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blessed I can’t contain 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much I’ve got to give it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has taught me to live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more than enough for 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more than enough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more than enough for me</a:t>
            </a:r>
          </a:p>
        </p:txBody>
      </p:sp>
    </p:spTree>
    <p:extLst>
      <p:ext uri="{BB962C8B-B14F-4D97-AF65-F5344CB8AC3E}">
        <p14:creationId xmlns:p14="http://schemas.microsoft.com/office/powerpoint/2010/main" val="84798525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CCEFA17-B117-8587-A128-F6C3153B7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AFBE369F-2FB7-B36E-550F-48317D44C8F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My Redeemer Lives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9700E9-0FEF-C4CC-DE11-3EBC39C7C56A}"/>
              </a:ext>
            </a:extLst>
          </p:cNvPr>
          <p:cNvSpPr txBox="1"/>
          <p:nvPr/>
        </p:nvSpPr>
        <p:spPr>
          <a:xfrm>
            <a:off x="-1" y="1370777"/>
            <a:ext cx="5715000" cy="646330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He rescued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His blood has covered my sin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I believe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shame He’s taken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pain is healed in His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believe I believe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raise a banner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my Lord has conquered the grave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Redeemer lives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Redeemer lives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Redeemer lives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Redeemer lives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lift my burdens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rise with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dancing on this mountaintop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Your kingdom come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64369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60BF2CF-E929-9128-1C3C-1B63DE844C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5614561F-6FA9-A119-9AD9-EE6C8C26DDD8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Love You So Much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EF3B9C-4609-86E6-EB7A-F36300E76FEC}"/>
              </a:ext>
            </a:extLst>
          </p:cNvPr>
          <p:cNvSpPr txBox="1"/>
          <p:nvPr/>
        </p:nvSpPr>
        <p:spPr>
          <a:xfrm>
            <a:off x="-1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Hear these praises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a grateful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Each time I think of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praises start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Love You so much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Love You so much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I love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soul sings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Carried on Your Wings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Love You so much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Love You so much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1F8C1D-D38C-6C4A-006B-E9BB4525E90B}"/>
              </a:ext>
            </a:extLst>
          </p:cNvPr>
          <p:cNvSpPr txBox="1"/>
          <p:nvPr/>
        </p:nvSpPr>
        <p:spPr>
          <a:xfrm>
            <a:off x="2857499" y="1370777"/>
            <a:ext cx="2857501" cy="34163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my soul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longs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Longs to worship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Power and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 my hands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 my voice towards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my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Sun and Shield</a:t>
            </a:r>
          </a:p>
        </p:txBody>
      </p:sp>
    </p:spTree>
    <p:extLst>
      <p:ext uri="{BB962C8B-B14F-4D97-AF65-F5344CB8AC3E}">
        <p14:creationId xmlns:p14="http://schemas.microsoft.com/office/powerpoint/2010/main" val="381980581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King Of Majesty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know that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love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know that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want to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Know You so much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More than I have before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These words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These words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not made up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live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am devoted to You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313932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King of Majesty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have one desire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Just to be with You my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Just to be with You my Lord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the Savior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forever and 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I’ll give my praises to You</a:t>
            </a:r>
          </a:p>
        </p:txBody>
      </p:sp>
    </p:spTree>
    <p:extLst>
      <p:ext uri="{BB962C8B-B14F-4D97-AF65-F5344CB8AC3E}">
        <p14:creationId xmlns:p14="http://schemas.microsoft.com/office/powerpoint/2010/main" val="54967679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Salvation Is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5078313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above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the world in motion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above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my hopes and fears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don’t care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What the world throws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at me 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be alright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Hear the sound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generations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Making loud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their freedom song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in all that the world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Would know Your Name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be alright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ECE235-3F67-D0A3-512D-EC641FE873C8}"/>
              </a:ext>
            </a:extLst>
          </p:cNvPr>
          <p:cNvSpPr txBox="1"/>
          <p:nvPr/>
        </p:nvSpPr>
        <p:spPr>
          <a:xfrm>
            <a:off x="2857500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I know my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saved the day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know His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Word never fails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know my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made a way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Salvation is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(It’s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be alright)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Salvation is here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Salvation is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He lives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Salvation is here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You are alive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live in me</a:t>
            </a:r>
          </a:p>
        </p:txBody>
      </p:sp>
    </p:spTree>
    <p:extLst>
      <p:ext uri="{BB962C8B-B14F-4D97-AF65-F5344CB8AC3E}">
        <p14:creationId xmlns:p14="http://schemas.microsoft.com/office/powerpoint/2010/main" val="375848790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Jesus’ Generation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earth rejoice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See the risen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the clouds of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exalted forever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rise to Him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Son of Righteousness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earth will shake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the glory of heaven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See the heavens open wide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His Glory like a flood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Fills the earth with salvation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See the nations take His Hand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in righteousness they stand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is Jesus’ generation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</a:t>
            </a:r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Emmanuel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with us</a:t>
            </a:r>
          </a:p>
        </p:txBody>
      </p:sp>
    </p:spTree>
    <p:extLst>
      <p:ext uri="{BB962C8B-B14F-4D97-AF65-F5344CB8AC3E}">
        <p14:creationId xmlns:p14="http://schemas.microsoft.com/office/powerpoint/2010/main" val="85792221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Freedom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set the captives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came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bring us liberty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sin and my rejection met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Blood and my acceptance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I’m alive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bring You praise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Spirit of the Lord is there is freedom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Spirit of the Lord is there is freedom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chain is broken through You Jesus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the Spirit of the Lord is there is freedom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Blood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has covered every sin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empowers me to win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pain and my oppression met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Blood and my acceptance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I’m alive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to bring You praise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I’m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to dance and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I’m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to shout it out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I’m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to dance and sing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I’m free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free to 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55046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34163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reaches to 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is deeper than the sea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Spirit flows just like a mighty river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Waves of heaven rushing over 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Flow River flow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Flow River flow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 us with Your Living Water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never will run dry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Flow River flow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B10882-75A2-6927-17DA-8A50D1CA298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River Flow</a:t>
            </a:r>
          </a:p>
        </p:txBody>
      </p:sp>
    </p:spTree>
    <p:extLst>
      <p:ext uri="{BB962C8B-B14F-4D97-AF65-F5344CB8AC3E}">
        <p14:creationId xmlns:p14="http://schemas.microsoft.com/office/powerpoint/2010/main" val="3614145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Awesome In This Place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in this house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Great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We’ve come together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worship Him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house is built 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Christ our Rock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be shaken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Cannot be shaken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 in this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sense His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sing His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power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miracles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set the captives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make the broken whole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so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 in this place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I’ve found where I belong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 living stone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in this house I will grow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power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miracles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set the captives free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make the broken whole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so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He’s so awesome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is awesome in this place</a:t>
            </a:r>
          </a:p>
        </p:txBody>
      </p:sp>
    </p:spTree>
    <p:extLst>
      <p:ext uri="{BB962C8B-B14F-4D97-AF65-F5344CB8AC3E}">
        <p14:creationId xmlns:p14="http://schemas.microsoft.com/office/powerpoint/2010/main" val="29023883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F69C22D7-8664-B1CF-E767-5DE769C19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A1A4F1-E288-B2FC-DE8F-EFB1A81FF85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Blessed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2659AE-5C40-0E98-DD5B-92DDFE2D5F4E}"/>
              </a:ext>
            </a:extLst>
          </p:cNvPr>
          <p:cNvSpPr txBox="1"/>
          <p:nvPr/>
        </p:nvSpPr>
        <p:spPr>
          <a:xfrm>
            <a:off x="0" y="1370777"/>
            <a:ext cx="5715000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Blessed are those who dwell in Your house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They are ever praising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Blessed are those whose strength is in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Whose hearts are set on our God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go from strength to strength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‘Til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we see You Face to face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Hear our prayer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Lord God Almighty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bless our land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seek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Holy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Holy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You are Holy Lord</a:t>
            </a:r>
          </a:p>
        </p:txBody>
      </p:sp>
    </p:spTree>
    <p:extLst>
      <p:ext uri="{BB962C8B-B14F-4D97-AF65-F5344CB8AC3E}">
        <p14:creationId xmlns:p14="http://schemas.microsoft.com/office/powerpoint/2010/main" val="233205744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You Are Near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57150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awe of You we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stand amazed at Your great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changed from glory to glory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set our hearts on You our God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Your Presence fills this place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 exalted in our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worship I believe You are near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Blessing and Honor and Glory and Power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 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awe of You we worship</a:t>
            </a:r>
          </a:p>
        </p:txBody>
      </p:sp>
    </p:spTree>
    <p:extLst>
      <p:ext uri="{BB962C8B-B14F-4D97-AF65-F5344CB8AC3E}">
        <p14:creationId xmlns:p14="http://schemas.microsoft.com/office/powerpoint/2010/main" val="218521704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40899E-22E1-0E8F-38E2-A19ABDD2513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It Is Well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B045F4-7CF0-FED1-26D4-60FA08E9B9FD}"/>
              </a:ext>
            </a:extLst>
          </p:cNvPr>
          <p:cNvSpPr txBox="1"/>
          <p:nvPr/>
        </p:nvSpPr>
        <p:spPr>
          <a:xfrm>
            <a:off x="-1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Grander earth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has quaked before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Moved by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sound of His Voice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Seas that 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shaken and stirred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 be calmed and broken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my regard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eyes are on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well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it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eyes are on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it is well with me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1A1225-48F9-BE6F-B3CB-94AD59242609}"/>
              </a:ext>
            </a:extLst>
          </p:cNvPr>
          <p:cNvSpPr txBox="1"/>
          <p:nvPr/>
        </p:nvSpPr>
        <p:spPr>
          <a:xfrm>
            <a:off x="2857500" y="1370777"/>
            <a:ext cx="2857501" cy="7017306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Far be it from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not believe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Even when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eyes can’t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this mountain that’s </a:t>
            </a:r>
            <a:b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</a:b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front of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Will be thrown into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midst of the sea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let go my soul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trust in Him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waves and wind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know His Name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well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well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well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 is well it is well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my soul</a:t>
            </a:r>
            <a:endParaRPr lang="en-US" i="1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442748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61B05EFD-B237-F668-8838-2E4048412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117117BA-D4FE-79AC-F3AD-A00BF8B0618B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What The Lord Has Done In 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5DCB98-2E43-83AF-36A2-FCA6DAE5BE68}"/>
              </a:ext>
            </a:extLst>
          </p:cNvPr>
          <p:cNvSpPr txBox="1"/>
          <p:nvPr/>
        </p:nvSpPr>
        <p:spPr>
          <a:xfrm>
            <a:off x="-1" y="1370777"/>
            <a:ext cx="2857501" cy="415498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weak say I am strong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poor say I am rich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the blind say I can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what the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has done in me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Lamb that was slain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Hosanna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died and rose again</a:t>
            </a:r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B35592-500B-849F-7D27-AE6EAF8AB316}"/>
              </a:ext>
            </a:extLst>
          </p:cNvPr>
          <p:cNvSpPr txBox="1"/>
          <p:nvPr/>
        </p:nvSpPr>
        <p:spPr>
          <a:xfrm>
            <a:off x="2857500" y="1370777"/>
            <a:ext cx="2857501" cy="332398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the river I will wade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my sins are washed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the heaven’s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mercy stream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the Savior’s Love for me</a:t>
            </a:r>
          </a:p>
          <a:p>
            <a:pPr algn="ctr"/>
            <a:endParaRPr lang="en-US" sz="1200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rise from waters deep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the saving arms of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sing salvation songs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Christ has set me free</a:t>
            </a:r>
          </a:p>
        </p:txBody>
      </p:sp>
    </p:spTree>
    <p:extLst>
      <p:ext uri="{BB962C8B-B14F-4D97-AF65-F5344CB8AC3E}">
        <p14:creationId xmlns:p14="http://schemas.microsoft.com/office/powerpoint/2010/main" val="119418043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DC1F96A-B373-D566-37DF-451FD4C8B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849D5A6-0B94-3E1E-D482-E9E54F28D4B8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 Are My King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20692F-8762-34B0-D3D7-867D841E0B1C}"/>
              </a:ext>
            </a:extLst>
          </p:cNvPr>
          <p:cNvSpPr txBox="1"/>
          <p:nvPr/>
        </p:nvSpPr>
        <p:spPr>
          <a:xfrm>
            <a:off x="-1" y="1370777"/>
            <a:ext cx="5715000" cy="729430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forgiven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Because You were forsaken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accepted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were condemned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alive and well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Spirit is within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Because You died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rose again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Amazing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can it be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You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Would die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Amazing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it’s true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my joy to honor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all I do I honor You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00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You are my King</a:t>
            </a:r>
          </a:p>
        </p:txBody>
      </p:sp>
    </p:spTree>
    <p:extLst>
      <p:ext uri="{BB962C8B-B14F-4D97-AF65-F5344CB8AC3E}">
        <p14:creationId xmlns:p14="http://schemas.microsoft.com/office/powerpoint/2010/main" val="207535644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E23B6CB-9E3D-696B-AC65-4AC700EC6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48E982D8-91E7-48E8-9548-B5672871EC1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Your Love O Lord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1D35F2-EB22-9146-5C15-F8ADC815C1E6}"/>
              </a:ext>
            </a:extLst>
          </p:cNvPr>
          <p:cNvSpPr txBox="1"/>
          <p:nvPr/>
        </p:nvSpPr>
        <p:spPr>
          <a:xfrm>
            <a:off x="-1" y="1370777"/>
            <a:ext cx="5715000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O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Reaches to 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Faithfulness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Stretches to the sky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Righteousness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like the mighty mountains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Justice flows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Like the ocean’s tide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lift my voice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worship You my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find my strength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the shadow of Your Wings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00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O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Reaches to the heavens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Faithfulness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Stretches to the sky</a:t>
            </a:r>
          </a:p>
        </p:txBody>
      </p:sp>
    </p:spTree>
    <p:extLst>
      <p:ext uri="{BB962C8B-B14F-4D97-AF65-F5344CB8AC3E}">
        <p14:creationId xmlns:p14="http://schemas.microsoft.com/office/powerpoint/2010/main" val="189951627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E177F6A0-9B20-1811-A442-2C5209729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B113D1AB-6176-8AC3-8A4F-94DDA8951257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 Are My World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83AD64-BCC0-ED0E-E2BB-5F231F70C528}"/>
              </a:ext>
            </a:extLst>
          </p:cNvPr>
          <p:cNvSpPr txBox="1"/>
          <p:nvPr/>
        </p:nvSpPr>
        <p:spPr>
          <a:xfrm>
            <a:off x="-1" y="1370777"/>
            <a:ext cx="2857501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Father I adore You more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Than anything my heart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could wish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just want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Jesus my Beloved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Everything I have I owe 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owe it all to You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everything I have I give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 my Lord The 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live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live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all my days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gifts from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pray I’d use them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You want me to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Use them for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5B3A89-638A-92AC-07A5-34BD6AA4BABB}"/>
              </a:ext>
            </a:extLst>
          </p:cNvPr>
          <p:cNvSpPr txBox="1"/>
          <p:nvPr/>
        </p:nvSpPr>
        <p:spPr>
          <a:xfrm>
            <a:off x="2857499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angels 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adore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we Your children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World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 lay down my life for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my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One I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one could ever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take Your Place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155774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4D12231-18C4-B8F3-3C59-7127299DE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6F53AE-0D22-09A9-81E8-266A3205D437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You Said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07CF4B-5789-C10F-77A7-410BDC2AF559}"/>
              </a:ext>
            </a:extLst>
          </p:cNvPr>
          <p:cNvSpPr txBox="1"/>
          <p:nvPr/>
        </p:nvSpPr>
        <p:spPr>
          <a:xfrm>
            <a:off x="0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Ask and you will receive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Whatever you need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Pray and I’ll hear from heaven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I’ll heal your land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Glory will fill the earth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Like water the sea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 up your eyes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harvest is here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kingdom is near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2469DB-CA47-907A-4107-5DDFA55163C8}"/>
              </a:ext>
            </a:extLst>
          </p:cNvPr>
          <p:cNvSpPr txBox="1"/>
          <p:nvPr/>
        </p:nvSpPr>
        <p:spPr>
          <a:xfrm>
            <a:off x="2857500" y="1370776"/>
            <a:ext cx="2857500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Ask and I’ll give the nations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That’s the cry of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Distant shores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the islands will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Light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it rises on us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ask for the nations</a:t>
            </a:r>
          </a:p>
        </p:txBody>
      </p:sp>
    </p:spTree>
    <p:extLst>
      <p:ext uri="{BB962C8B-B14F-4D97-AF65-F5344CB8AC3E}">
        <p14:creationId xmlns:p14="http://schemas.microsoft.com/office/powerpoint/2010/main" val="2520494212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C122D4C-8510-37D6-61F1-768EA5262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7B702B89-7D68-B7D9-2A01-0B5E1E399D5F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You Are Good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4C947F-D4F4-395C-1CC3-9B03C3D644DB}"/>
              </a:ext>
            </a:extLst>
          </p:cNvPr>
          <p:cNvSpPr txBox="1"/>
          <p:nvPr/>
        </p:nvSpPr>
        <p:spPr>
          <a:xfrm>
            <a:off x="-1" y="1370777"/>
            <a:ext cx="5715001" cy="664797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Your Mercy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endureth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Lord 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Your Mercy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endureth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People from every nation and tongue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generation to generation</a:t>
            </a: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 worship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Hallelujah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Hallelujah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 worship You for who You are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 worship You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Hallelujah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Hallelujah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 worship You for who You are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For You are Good</a:t>
            </a:r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1200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 all the time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the time You are Good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are Good all the time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the time You are Good</a:t>
            </a: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1200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0149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Where We Belong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 is no height or depth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Neither life nor death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 take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all that I find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Here now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 Your Glory Lord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 other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pow’rs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or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things of now or to come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There’s nothing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earth in this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could ever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separate us Lord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535531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Love is never 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Your Hands we surrender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all our sins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are washed away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Grace beyond reason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Has paid for our freedom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made alive in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run to Your Throne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where we belong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heart will sing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Jesus is Lord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Casting all else aside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Joy of our Christ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Your Glory fall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hearts are filled with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Fire</a:t>
            </a:r>
          </a:p>
        </p:txBody>
      </p:sp>
    </p:spTree>
    <p:extLst>
      <p:ext uri="{BB962C8B-B14F-4D97-AF65-F5344CB8AC3E}">
        <p14:creationId xmlns:p14="http://schemas.microsoft.com/office/powerpoint/2010/main" val="441471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CBAF6FC-2F1B-FA4E-D64B-3B4B1C0F2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516AC9E0-0940-1D7F-47B2-61E83F4B7073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Every Praise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29031F-5597-F857-503F-E1B49CAF2527}"/>
              </a:ext>
            </a:extLst>
          </p:cNvPr>
          <p:cNvSpPr txBox="1"/>
          <p:nvPr/>
        </p:nvSpPr>
        <p:spPr>
          <a:xfrm>
            <a:off x="-1" y="1370777"/>
            <a:ext cx="2857501" cy="397031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to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word of worship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one accord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is to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Sing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Glory 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due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is to our God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F73028-016B-8870-4A46-B19603F29A32}"/>
              </a:ext>
            </a:extLst>
          </p:cNvPr>
          <p:cNvSpPr txBox="1"/>
          <p:nvPr/>
        </p:nvSpPr>
        <p:spPr>
          <a:xfrm>
            <a:off x="2857499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my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my Healer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my Deliverer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Is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He Is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(Yes He Is  Yes He Is)</a:t>
            </a:r>
          </a:p>
          <a:p>
            <a:pPr algn="ctr"/>
            <a:endParaRPr lang="en-US" i="1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is to 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word of worship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one accord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Every praise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Every praise is to our God</a:t>
            </a:r>
          </a:p>
        </p:txBody>
      </p:sp>
    </p:spTree>
    <p:extLst>
      <p:ext uri="{BB962C8B-B14F-4D97-AF65-F5344CB8AC3E}">
        <p14:creationId xmlns:p14="http://schemas.microsoft.com/office/powerpoint/2010/main" val="267206612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 All You’ve Done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5715000" cy="618630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My Savior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Redeemer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Lifted me from the miry clay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Almighty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Forever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will never be the same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‘Cause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You came near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From the everlasting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the world we live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Father’s only Son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lived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died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rose again on high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You opened the way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world to live again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Hallelujah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You’ve done</a:t>
            </a:r>
          </a:p>
        </p:txBody>
      </p:sp>
    </p:spTree>
    <p:extLst>
      <p:ext uri="{BB962C8B-B14F-4D97-AF65-F5344CB8AC3E}">
        <p14:creationId xmlns:p14="http://schemas.microsoft.com/office/powerpoint/2010/main" val="1626027054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Eagles Wings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5715000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Jesus I want to thank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the Blessing on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Wandering aimlessly in the dark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But You led me to the Light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once was lost but now I’m found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set my feet on Solid Ground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God You really turned my life around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 ride on eagle’s wings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soaring above everything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That the devil had in store for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have set my feet to dancing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no longer moved by circumstances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Flying through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Reigning as a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Soaring on eagle’s wings</a:t>
            </a:r>
          </a:p>
        </p:txBody>
      </p:sp>
    </p:spTree>
    <p:extLst>
      <p:ext uri="{BB962C8B-B14F-4D97-AF65-F5344CB8AC3E}">
        <p14:creationId xmlns:p14="http://schemas.microsoft.com/office/powerpoint/2010/main" val="78640964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I’m A Lover Of Your Presence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286232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this be a sacrifice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Let me dedicate my life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 lover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 lover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a lover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(And it’s all I want to be)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B7BB90-B29C-4E7A-C9F2-4199A9CF1754}"/>
              </a:ext>
            </a:extLst>
          </p:cNvPr>
          <p:cNvSpPr txBox="1"/>
          <p:nvPr/>
        </p:nvSpPr>
        <p:spPr>
          <a:xfrm>
            <a:off x="2857499" y="1370777"/>
            <a:ext cx="2857501" cy="313932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passion’s stirring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deep inside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You’re all that really satisfies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worship You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lovers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lovers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lovers of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it’s all we want to be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3F2213-FFAF-A0AA-5532-F3215656B887}"/>
              </a:ext>
            </a:extLst>
          </p:cNvPr>
          <p:cNvSpPr txBox="1"/>
          <p:nvPr/>
        </p:nvSpPr>
        <p:spPr>
          <a:xfrm>
            <a:off x="-1" y="4709657"/>
            <a:ext cx="5715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was made for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was made for love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was made for loving You</a:t>
            </a:r>
          </a:p>
        </p:txBody>
      </p:sp>
    </p:spTree>
    <p:extLst>
      <p:ext uri="{BB962C8B-B14F-4D97-AF65-F5344CB8AC3E}">
        <p14:creationId xmlns:p14="http://schemas.microsoft.com/office/powerpoint/2010/main" val="342886250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The More I Seek You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5715001" cy="424731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more I seek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more I find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more I find You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more I love You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wanna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sit at Your Feet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Drink from the cup in Your Hand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Lay back against You and breathe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Feel Your Heart beat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Love is so deep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It’s more than I can stand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melt in Your Peace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(It’s overwhelming)</a:t>
            </a:r>
          </a:p>
        </p:txBody>
      </p:sp>
    </p:spTree>
    <p:extLst>
      <p:ext uri="{BB962C8B-B14F-4D97-AF65-F5344CB8AC3E}">
        <p14:creationId xmlns:p14="http://schemas.microsoft.com/office/powerpoint/2010/main" val="522018915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6775CC-317C-0759-8D49-0F27E7B21904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For The Sake Of The World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785032-5088-1071-53BB-14093B61E933}"/>
              </a:ext>
            </a:extLst>
          </p:cNvPr>
          <p:cNvSpPr txBox="1"/>
          <p:nvPr/>
        </p:nvSpPr>
        <p:spPr>
          <a:xfrm>
            <a:off x="1" y="1370777"/>
            <a:ext cx="2857500" cy="452431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laying down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giving up control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never looking back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surrender 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living for Your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the earth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passion in my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This stirring in my soul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see the nations bow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all the world to know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living for Your Glory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the earth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01600">
                  <a:schemeClr val="tx2">
                    <a:lumMod val="7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7CD29C-BB2E-BA3B-4A12-1D6A95745766}"/>
              </a:ext>
            </a:extLst>
          </p:cNvPr>
          <p:cNvSpPr txBox="1"/>
          <p:nvPr/>
        </p:nvSpPr>
        <p:spPr>
          <a:xfrm>
            <a:off x="2857499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sake of the world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burn like a fire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Light a flame in my soul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every eye to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sake of the world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burn like a fire in me</a:t>
            </a:r>
            <a:endParaRPr lang="en-US" i="1" dirty="0">
              <a:solidFill>
                <a:schemeClr val="bg1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For every knee to bow down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For every heart to believe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For every voice to cry out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Burn like a fire in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For every tongue to confess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 alone are The King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You are the Hope of the earth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270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Franklin Gothic Medium Cond" panose="020B0606030402020204" pitchFamily="34" charset="0"/>
              </a:rPr>
              <a:t>Burn like a fire in me</a:t>
            </a:r>
            <a:endParaRPr lang="en-US" i="1" dirty="0">
              <a:solidFill>
                <a:srgbClr val="FFFF66"/>
              </a:solidFill>
              <a:effectLst>
                <a:glow rad="1270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95951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032886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Standing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7294305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Can you hear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Voice of the Father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Inviting you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walk on the water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Risk it all answer the call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And enter in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we stand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every promise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not afraid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our faith goes before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believe we’re </a:t>
            </a:r>
            <a:r>
              <a:rPr lang="en-US" dirty="0" err="1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supernatural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</a:t>
            </a:r>
            <a:r>
              <a:rPr lang="en-US" dirty="0" err="1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what we’re praying for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believe every single word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Stronger than we’ve ever been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Standing on His promises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We’re </a:t>
            </a:r>
            <a:r>
              <a:rPr lang="en-US" dirty="0" err="1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see the impossible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release the supernatural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Stronger than we’ve ever been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standing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His promises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EE07C0-3061-CABE-7F9B-13649E79BF8A}"/>
              </a:ext>
            </a:extLst>
          </p:cNvPr>
          <p:cNvSpPr txBox="1"/>
          <p:nvPr/>
        </p:nvSpPr>
        <p:spPr>
          <a:xfrm>
            <a:off x="2857500" y="1370777"/>
            <a:ext cx="2857501" cy="674030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will face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darkness around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As we break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chains that have bound 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Yes it’s true we can do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impossible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 we stand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with keys of the kingdom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declare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day of our freedom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believe we’re </a:t>
            </a:r>
            <a:r>
              <a:rPr lang="en-US" dirty="0" err="1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gonna</a:t>
            </a:r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see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supernatural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standing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Standing on the promises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of Christ our Savior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Stronger than we’ve ever been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We are standing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01600">
                    <a:schemeClr val="tx2">
                      <a:lumMod val="7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 His promises</a:t>
            </a:r>
          </a:p>
        </p:txBody>
      </p:sp>
    </p:spTree>
    <p:extLst>
      <p:ext uri="{BB962C8B-B14F-4D97-AF65-F5344CB8AC3E}">
        <p14:creationId xmlns:p14="http://schemas.microsoft.com/office/powerpoint/2010/main" val="20752414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69C2368-047D-5DEA-726F-07FD68038829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solidFill>
                    <a:srgbClr val="44546A">
                      <a:lumMod val="50000"/>
                    </a:srgbClr>
                  </a:solidFill>
                </a:ln>
                <a:solidFill>
                  <a:srgbClr val="FFFF66"/>
                </a:solidFill>
                <a:effectLst>
                  <a:glow rad="101600">
                    <a:srgbClr val="E7E6E6">
                      <a:lumMod val="25000"/>
                      <a:alpha val="55000"/>
                    </a:srgbClr>
                  </a:glow>
                  <a:outerShdw blurRad="50800" dist="38100" dir="2700000" algn="tl">
                    <a:srgbClr val="44546A">
                      <a:lumMod val="50000"/>
                      <a:alpha val="43000"/>
                    </a:srgbClr>
                  </a:outerShdw>
                </a:effectLst>
                <a:uLnTx/>
                <a:uFillTx/>
                <a:latin typeface="Impact" panose="020B0806030902050204" pitchFamily="34" charset="0"/>
                <a:ea typeface="+mn-ea"/>
                <a:cs typeface="+mn-cs"/>
              </a:rPr>
              <a:t>You Alone Are God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54F872-C145-F8BC-F02C-B8AE021C0C00}"/>
              </a:ext>
            </a:extLst>
          </p:cNvPr>
          <p:cNvSpPr txBox="1"/>
          <p:nvPr/>
        </p:nvSpPr>
        <p:spPr>
          <a:xfrm>
            <a:off x="0" y="1370777"/>
            <a:ext cx="2857500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1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confess my hope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the light of Your salvation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Where I lose myself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will find You’re all I need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rgbClr val="FFFF66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Pre-Chorus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Sing my soul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the Savior’s love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Sing my soul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Unto God alone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Verse 2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 will meet You here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In the life we call surrender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Let the world I know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Be the glory of Your grace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ECE235-3F67-D0A3-512D-EC641FE873C8}"/>
              </a:ext>
            </a:extLst>
          </p:cNvPr>
          <p:cNvSpPr txBox="1"/>
          <p:nvPr/>
        </p:nvSpPr>
        <p:spPr>
          <a:xfrm>
            <a:off x="2857500" y="1370777"/>
            <a:ext cx="2857500" cy="369331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Chorus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 alone are God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You alone are God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We declare the glory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Of Your Name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14300">
                  <a:srgbClr val="E7E6E6">
                    <a:lumMod val="25000"/>
                    <a:alpha val="6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ranklin Gothic Medium Cond" panose="020B0606030402020204" pitchFamily="34" charset="0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66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Bridge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Reign in all the earth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Reign in all the earth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Jesus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Reign in all the earth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Reign in all the earth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14300">
                    <a:srgbClr val="E7E6E6">
                      <a:lumMod val="25000"/>
                      <a:alpha val="6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ranklin Gothic Medium Cond" panose="020B0606030402020204" pitchFamily="34" charset="0"/>
                <a:ea typeface="+mn-ea"/>
                <a:cs typeface="+mn-cs"/>
              </a:rPr>
              <a:t>Jesus</a:t>
            </a:r>
          </a:p>
        </p:txBody>
      </p:sp>
    </p:spTree>
    <p:extLst>
      <p:ext uri="{BB962C8B-B14F-4D97-AF65-F5344CB8AC3E}">
        <p14:creationId xmlns:p14="http://schemas.microsoft.com/office/powerpoint/2010/main" val="9075409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bg2">
                      <a:lumMod val="2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  <a:latin typeface="Impact" panose="020B0806030902050204" pitchFamily="34" charset="0"/>
              </a:rPr>
              <a:t>The Potter’s Hand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-1" y="1370777"/>
            <a:ext cx="2857501" cy="4801314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Beautiful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Wonderful Savior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for sure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all of my days are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Held in Your Hand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crafted into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Perfect Plan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 gently call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into Your Presence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Guiding me by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Holy Spirit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Teach me dear Lord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to live all of my life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Through Your Eyes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96996F-A9EB-3B3B-ADFC-2B4CD25CBF72}"/>
              </a:ext>
            </a:extLst>
          </p:cNvPr>
          <p:cNvSpPr txBox="1"/>
          <p:nvPr/>
        </p:nvSpPr>
        <p:spPr>
          <a:xfrm>
            <a:off x="2857499" y="1370777"/>
            <a:ext cx="2857501" cy="59093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Pre-Chorus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I’m captured by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Your holy calling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Set me apart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know You’re drawing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me to Yourself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Lead me Lord I pray</a:t>
            </a:r>
          </a:p>
          <a:p>
            <a:pPr algn="ctr"/>
            <a:endParaRPr lang="en-US" i="1" dirty="0">
              <a:solidFill>
                <a:srgbClr val="FFFF66"/>
              </a:solidFill>
              <a:effectLst>
                <a:glow rad="114300">
                  <a:schemeClr val="bg2">
                    <a:lumMod val="2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Take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Mold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Use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Fill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my life to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Potter’s Hand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Call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Guide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Lead 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Walk beside me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I give my life to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bg2">
                      <a:lumMod val="2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The Potter’s Hand</a:t>
            </a:r>
          </a:p>
        </p:txBody>
      </p:sp>
    </p:spTree>
    <p:extLst>
      <p:ext uri="{BB962C8B-B14F-4D97-AF65-F5344CB8AC3E}">
        <p14:creationId xmlns:p14="http://schemas.microsoft.com/office/powerpoint/2010/main" val="221102040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C3AB424-FC59-2DEB-9004-46E068CFFADD}"/>
              </a:ext>
            </a:extLst>
          </p:cNvPr>
          <p:cNvSpPr txBox="1"/>
          <p:nvPr/>
        </p:nvSpPr>
        <p:spPr>
          <a:xfrm>
            <a:off x="0" y="617220"/>
            <a:ext cx="5715000" cy="553998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3000" dirty="0">
                <a:ln>
                  <a:solidFill>
                    <a:schemeClr val="tx2">
                      <a:lumMod val="50000"/>
                    </a:schemeClr>
                  </a:solidFill>
                </a:ln>
                <a:solidFill>
                  <a:srgbClr val="FFFF66"/>
                </a:solidFill>
                <a:effectLst>
                  <a:glow rad="101600">
                    <a:schemeClr val="tx2">
                      <a:lumMod val="50000"/>
                      <a:alpha val="55000"/>
                    </a:schemeClr>
                  </a:glow>
                  <a:outerShdw blurRad="50800" dist="38100" dir="2700000" algn="tl">
                    <a:schemeClr val="tx2">
                      <a:lumMod val="50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Come Now Is The Time To Worship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699DFE-4D1D-F7D3-98C5-A97B2869E4A0}"/>
              </a:ext>
            </a:extLst>
          </p:cNvPr>
          <p:cNvSpPr txBox="1"/>
          <p:nvPr/>
        </p:nvSpPr>
        <p:spPr>
          <a:xfrm>
            <a:off x="0" y="1370777"/>
            <a:ext cx="5715000" cy="5632311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is the time to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Now is the time to give your heart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Just as you are to worship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Just as you are before your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Verse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day every tongue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Will confess You are God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One day every knee will bow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Still the Greatest Treasure remains for those 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who gladly choose You now</a:t>
            </a:r>
          </a:p>
          <a:p>
            <a:pPr algn="ctr"/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i="1" dirty="0">
                <a:solidFill>
                  <a:srgbClr val="FFFF66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</a:t>
            </a:r>
            <a:r>
              <a:rPr lang="en-US" dirty="0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just as you are come </a:t>
            </a:r>
            <a:r>
              <a:rPr lang="en-US" dirty="0" err="1">
                <a:solidFill>
                  <a:schemeClr val="bg1"/>
                </a:solidFill>
                <a:effectLst>
                  <a:glow rad="114300">
                    <a:schemeClr val="tx2">
                      <a:lumMod val="75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come</a:t>
            </a:r>
            <a:endParaRPr lang="en-US" dirty="0">
              <a:solidFill>
                <a:schemeClr val="bg1"/>
              </a:solidFill>
              <a:effectLst>
                <a:glow rad="114300">
                  <a:schemeClr val="tx2">
                    <a:lumMod val="75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470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20688</TotalTime>
  <Words>13537</Words>
  <Application>Microsoft Office PowerPoint</Application>
  <PresentationFormat>On-screen Show (16:10)</PresentationFormat>
  <Paragraphs>3637</Paragraphs>
  <Slides>106</Slides>
  <Notes>101</Notes>
  <HiddenSlides>99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106</vt:i4>
      </vt:variant>
    </vt:vector>
  </HeadingPairs>
  <TitlesOfParts>
    <vt:vector size="113" baseType="lpstr">
      <vt:lpstr>Source Sans Pro</vt:lpstr>
      <vt:lpstr>Arial</vt:lpstr>
      <vt:lpstr>Calibri Light</vt:lpstr>
      <vt:lpstr>Impact</vt:lpstr>
      <vt:lpstr>Calibri</vt:lpstr>
      <vt:lpstr>Franklin Gothic Medium Cond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WOC Worship Lyrics</dc:title>
  <dc:subject>In Jesus Name |  How Great Is Your Love | God of All Creation | God I Look to You</dc:subject>
  <dc:creator>Brent</dc:creator>
  <cp:lastModifiedBy>WOCAV Ankeny</cp:lastModifiedBy>
  <cp:revision>43</cp:revision>
  <dcterms:created xsi:type="dcterms:W3CDTF">2020-10-03T04:54:02Z</dcterms:created>
  <dcterms:modified xsi:type="dcterms:W3CDTF">2026-04-18T17:10:50Z</dcterms:modified>
</cp:coreProperties>
</file>