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91"/>
  </p:notesMasterIdLst>
  <p:sldIdLst>
    <p:sldId id="354" r:id="rId2"/>
    <p:sldId id="298" r:id="rId3"/>
    <p:sldId id="352" r:id="rId4"/>
    <p:sldId id="259" r:id="rId5"/>
    <p:sldId id="274" r:id="rId6"/>
    <p:sldId id="299" r:id="rId7"/>
    <p:sldId id="388" r:id="rId8"/>
    <p:sldId id="387" r:id="rId9"/>
    <p:sldId id="355" r:id="rId10"/>
    <p:sldId id="301" r:id="rId11"/>
    <p:sldId id="303" r:id="rId12"/>
    <p:sldId id="377" r:id="rId13"/>
    <p:sldId id="300" r:id="rId14"/>
    <p:sldId id="325" r:id="rId15"/>
    <p:sldId id="314" r:id="rId16"/>
    <p:sldId id="378" r:id="rId17"/>
    <p:sldId id="351" r:id="rId18"/>
    <p:sldId id="359" r:id="rId19"/>
    <p:sldId id="291" r:id="rId20"/>
    <p:sldId id="357" r:id="rId21"/>
    <p:sldId id="343" r:id="rId22"/>
    <p:sldId id="335" r:id="rId23"/>
    <p:sldId id="347" r:id="rId24"/>
    <p:sldId id="353" r:id="rId25"/>
    <p:sldId id="337" r:id="rId26"/>
    <p:sldId id="309" r:id="rId27"/>
    <p:sldId id="349" r:id="rId28"/>
    <p:sldId id="342" r:id="rId29"/>
    <p:sldId id="346" r:id="rId30"/>
    <p:sldId id="313" r:id="rId31"/>
    <p:sldId id="329" r:id="rId32"/>
    <p:sldId id="348" r:id="rId33"/>
    <p:sldId id="307" r:id="rId34"/>
    <p:sldId id="345" r:id="rId35"/>
    <p:sldId id="284" r:id="rId36"/>
    <p:sldId id="336" r:id="rId37"/>
    <p:sldId id="280" r:id="rId38"/>
    <p:sldId id="333" r:id="rId39"/>
    <p:sldId id="334" r:id="rId40"/>
    <p:sldId id="331" r:id="rId41"/>
    <p:sldId id="326" r:id="rId42"/>
    <p:sldId id="322" r:id="rId43"/>
    <p:sldId id="323" r:id="rId44"/>
    <p:sldId id="302" r:id="rId45"/>
    <p:sldId id="310" r:id="rId46"/>
    <p:sldId id="315" r:id="rId47"/>
    <p:sldId id="316" r:id="rId48"/>
    <p:sldId id="318" r:id="rId49"/>
    <p:sldId id="356" r:id="rId50"/>
    <p:sldId id="338" r:id="rId51"/>
    <p:sldId id="327" r:id="rId52"/>
    <p:sldId id="320" r:id="rId53"/>
    <p:sldId id="324" r:id="rId54"/>
    <p:sldId id="360" r:id="rId55"/>
    <p:sldId id="319" r:id="rId56"/>
    <p:sldId id="362" r:id="rId57"/>
    <p:sldId id="328" r:id="rId58"/>
    <p:sldId id="296" r:id="rId59"/>
    <p:sldId id="367" r:id="rId60"/>
    <p:sldId id="365" r:id="rId61"/>
    <p:sldId id="366" r:id="rId62"/>
    <p:sldId id="364" r:id="rId63"/>
    <p:sldId id="363" r:id="rId64"/>
    <p:sldId id="330" r:id="rId65"/>
    <p:sldId id="368" r:id="rId66"/>
    <p:sldId id="321" r:id="rId67"/>
    <p:sldId id="369" r:id="rId68"/>
    <p:sldId id="361" r:id="rId69"/>
    <p:sldId id="308" r:id="rId70"/>
    <p:sldId id="370" r:id="rId71"/>
    <p:sldId id="371" r:id="rId72"/>
    <p:sldId id="311" r:id="rId73"/>
    <p:sldId id="358" r:id="rId74"/>
    <p:sldId id="373" r:id="rId75"/>
    <p:sldId id="305" r:id="rId76"/>
    <p:sldId id="304" r:id="rId77"/>
    <p:sldId id="374" r:id="rId78"/>
    <p:sldId id="332" r:id="rId79"/>
    <p:sldId id="350" r:id="rId80"/>
    <p:sldId id="293" r:id="rId81"/>
    <p:sldId id="376" r:id="rId82"/>
    <p:sldId id="375" r:id="rId83"/>
    <p:sldId id="317" r:id="rId84"/>
    <p:sldId id="372" r:id="rId85"/>
    <p:sldId id="339" r:id="rId86"/>
    <p:sldId id="340" r:id="rId87"/>
    <p:sldId id="341" r:id="rId88"/>
    <p:sldId id="344" r:id="rId89"/>
    <p:sldId id="306" r:id="rId90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92"/>
    </p:embeddedFont>
    <p:embeddedFont>
      <p:font typeface="Impact" panose="020B0806030902050204" pitchFamily="34" charset="0"/>
      <p:regular r:id="rId93"/>
    </p:embeddedFont>
    <p:embeddedFont>
      <p:font typeface="Source Sans Pro" panose="020B0503030403020204" pitchFamily="34" charset="0"/>
      <p:regular r:id="rId94"/>
      <p:bold r:id="rId95"/>
      <p:italic r:id="rId96"/>
      <p:boldItalic r:id="rId9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  <a:srgbClr val="260000"/>
    <a:srgbClr val="420000"/>
    <a:srgbClr val="5C0000"/>
    <a:srgbClr val="740000"/>
    <a:srgbClr val="46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67CBE-EA49-44C6-BDA4-DA26A82140F4}" v="8" dt="2025-12-13T05:22:19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CAV Ankeny" userId="8717743f7ffc3c06" providerId="LiveId" clId="{ECE4F2BB-0293-4C58-B54D-F2A9037DCD0B}"/>
    <pc:docChg chg="undo custSel addSld delSld modSld sldOrd">
      <pc:chgData name="WOCAV Ankeny" userId="8717743f7ffc3c06" providerId="LiveId" clId="{ECE4F2BB-0293-4C58-B54D-F2A9037DCD0B}" dt="2025-12-13T05:22:25.143" v="198" actId="729"/>
      <pc:docMkLst>
        <pc:docMk/>
      </pc:docMkLst>
      <pc:sldChg chg="modSp mod">
        <pc:chgData name="WOCAV Ankeny" userId="8717743f7ffc3c06" providerId="LiveId" clId="{ECE4F2BB-0293-4C58-B54D-F2A9037DCD0B}" dt="2025-12-13T05:07:59.712" v="138" actId="6549"/>
        <pc:sldMkLst>
          <pc:docMk/>
          <pc:sldMk cId="3566868611" sldId="259"/>
        </pc:sldMkLst>
        <pc:spChg chg="mod">
          <ac:chgData name="WOCAV Ankeny" userId="8717743f7ffc3c06" providerId="LiveId" clId="{ECE4F2BB-0293-4C58-B54D-F2A9037DCD0B}" dt="2025-12-13T05:07:59.712" v="138" actId="6549"/>
          <ac:spMkLst>
            <pc:docMk/>
            <pc:sldMk cId="3566868611" sldId="259"/>
            <ac:spMk id="4" creationId="{B22D3F1B-C1E3-4EE0-AB13-D6E889A59769}"/>
          </ac:spMkLst>
        </pc:spChg>
      </pc:sldChg>
      <pc:sldChg chg="mod ord modShow">
        <pc:chgData name="WOCAV Ankeny" userId="8717743f7ffc3c06" providerId="LiveId" clId="{ECE4F2BB-0293-4C58-B54D-F2A9037DCD0B}" dt="2025-11-29T06:13:47.077" v="2"/>
        <pc:sldMkLst>
          <pc:docMk/>
          <pc:sldMk cId="2610149969" sldId="291"/>
        </pc:sldMkLst>
      </pc:sldChg>
      <pc:sldChg chg="add mod modShow">
        <pc:chgData name="WOCAV Ankeny" userId="8717743f7ffc3c06" providerId="LiveId" clId="{ECE4F2BB-0293-4C58-B54D-F2A9037DCD0B}" dt="2025-12-13T05:22:25.143" v="198" actId="729"/>
        <pc:sldMkLst>
          <pc:docMk/>
          <pc:sldMk cId="2540407008" sldId="298"/>
        </pc:sldMkLst>
      </pc:sldChg>
      <pc:sldChg chg="del">
        <pc:chgData name="WOCAV Ankeny" userId="8717743f7ffc3c06" providerId="LiveId" clId="{ECE4F2BB-0293-4C58-B54D-F2A9037DCD0B}" dt="2025-12-13T05:21:49.732" v="194" actId="2696"/>
        <pc:sldMkLst>
          <pc:docMk/>
          <pc:sldMk cId="3052601522" sldId="298"/>
        </pc:sldMkLst>
      </pc:sldChg>
      <pc:sldChg chg="add mod ord modShow">
        <pc:chgData name="WOCAV Ankeny" userId="8717743f7ffc3c06" providerId="LiveId" clId="{ECE4F2BB-0293-4C58-B54D-F2A9037DCD0B}" dt="2025-12-13T05:07:26.495" v="80"/>
        <pc:sldMkLst>
          <pc:docMk/>
          <pc:sldMk cId="2641355518" sldId="301"/>
        </pc:sldMkLst>
      </pc:sldChg>
      <pc:sldChg chg="mod ord modShow">
        <pc:chgData name="WOCAV Ankeny" userId="8717743f7ffc3c06" providerId="LiveId" clId="{ECE4F2BB-0293-4C58-B54D-F2A9037DCD0B}" dt="2025-11-29T06:13:47.077" v="2"/>
        <pc:sldMkLst>
          <pc:docMk/>
          <pc:sldMk cId="3132208473" sldId="314"/>
        </pc:sldMkLst>
      </pc:sldChg>
      <pc:sldChg chg="mod ord modShow">
        <pc:chgData name="WOCAV Ankeny" userId="8717743f7ffc3c06" providerId="LiveId" clId="{ECE4F2BB-0293-4C58-B54D-F2A9037DCD0B}" dt="2025-11-29T06:13:47.077" v="2"/>
        <pc:sldMkLst>
          <pc:docMk/>
          <pc:sldMk cId="4029949320" sldId="351"/>
        </pc:sldMkLst>
      </pc:sldChg>
      <pc:sldChg chg="del">
        <pc:chgData name="WOCAV Ankeny" userId="8717743f7ffc3c06" providerId="LiveId" clId="{ECE4F2BB-0293-4C58-B54D-F2A9037DCD0B}" dt="2025-12-13T05:22:15.254" v="196" actId="2696"/>
        <pc:sldMkLst>
          <pc:docMk/>
          <pc:sldMk cId="1193078878" sldId="352"/>
        </pc:sldMkLst>
      </pc:sldChg>
      <pc:sldChg chg="add mod modShow">
        <pc:chgData name="WOCAV Ankeny" userId="8717743f7ffc3c06" providerId="LiveId" clId="{ECE4F2BB-0293-4C58-B54D-F2A9037DCD0B}" dt="2025-12-13T05:22:25.143" v="198" actId="729"/>
        <pc:sldMkLst>
          <pc:docMk/>
          <pc:sldMk cId="4145472549" sldId="352"/>
        </pc:sldMkLst>
      </pc:sldChg>
      <pc:sldChg chg="modSp add mod ord modShow modNotesTx">
        <pc:chgData name="WOCAV Ankeny" userId="8717743f7ffc3c06" providerId="LiveId" clId="{ECE4F2BB-0293-4C58-B54D-F2A9037DCD0B}" dt="2025-12-13T05:22:25.143" v="198" actId="729"/>
        <pc:sldMkLst>
          <pc:docMk/>
          <pc:sldMk cId="1489331852" sldId="354"/>
        </pc:sldMkLst>
        <pc:spChg chg="mod">
          <ac:chgData name="WOCAV Ankeny" userId="8717743f7ffc3c06" providerId="LiveId" clId="{ECE4F2BB-0293-4C58-B54D-F2A9037DCD0B}" dt="2025-12-13T05:18:04.236" v="156" actId="20577"/>
          <ac:spMkLst>
            <pc:docMk/>
            <pc:sldMk cId="1489331852" sldId="354"/>
            <ac:spMk id="2" creationId="{169C2368-047D-5DEA-726F-07FD68038829}"/>
          </ac:spMkLst>
        </pc:spChg>
        <pc:spChg chg="mod">
          <ac:chgData name="WOCAV Ankeny" userId="8717743f7ffc3c06" providerId="LiveId" clId="{ECE4F2BB-0293-4C58-B54D-F2A9037DCD0B}" dt="2025-12-13T05:20:03.521" v="189" actId="313"/>
          <ac:spMkLst>
            <pc:docMk/>
            <pc:sldMk cId="1489331852" sldId="354"/>
            <ac:spMk id="3" creationId="{3D54F872-C145-F8BC-F02C-B8AE021C0C00}"/>
          </ac:spMkLst>
        </pc:spChg>
      </pc:sldChg>
      <pc:sldChg chg="add mod ord modShow">
        <pc:chgData name="WOCAV Ankeny" userId="8717743f7ffc3c06" providerId="LiveId" clId="{ECE4F2BB-0293-4C58-B54D-F2A9037DCD0B}" dt="2025-12-13T05:07:26.495" v="80"/>
        <pc:sldMkLst>
          <pc:docMk/>
          <pc:sldMk cId="1025428812" sldId="355"/>
        </pc:sldMkLst>
      </pc:sldChg>
      <pc:sldChg chg="mod ord modShow">
        <pc:chgData name="WOCAV Ankeny" userId="8717743f7ffc3c06" providerId="LiveId" clId="{ECE4F2BB-0293-4C58-B54D-F2A9037DCD0B}" dt="2025-11-29T06:13:47.077" v="2"/>
        <pc:sldMkLst>
          <pc:docMk/>
          <pc:sldMk cId="1729949330" sldId="359"/>
        </pc:sldMkLst>
      </pc:sldChg>
      <pc:sldChg chg="mod ord modShow">
        <pc:chgData name="WOCAV Ankeny" userId="8717743f7ffc3c06" providerId="LiveId" clId="{ECE4F2BB-0293-4C58-B54D-F2A9037DCD0B}" dt="2025-11-29T06:13:47.077" v="2"/>
        <pc:sldMkLst>
          <pc:docMk/>
          <pc:sldMk cId="213216302" sldId="378"/>
        </pc:sldMkLst>
      </pc:sldChg>
      <pc:sldChg chg="add mod ord modShow">
        <pc:chgData name="WOCAV Ankeny" userId="8717743f7ffc3c06" providerId="LiveId" clId="{ECE4F2BB-0293-4C58-B54D-F2A9037DCD0B}" dt="2025-12-13T05:07:26.495" v="80"/>
        <pc:sldMkLst>
          <pc:docMk/>
          <pc:sldMk cId="3351656503" sldId="387"/>
        </pc:sldMkLst>
      </pc:sldChg>
      <pc:sldChg chg="add">
        <pc:chgData name="WOCAV Ankeny" userId="8717743f7ffc3c06" providerId="LiveId" clId="{ECE4F2BB-0293-4C58-B54D-F2A9037DCD0B}" dt="2025-12-13T05:17:54.806" v="139" actId="2890"/>
        <pc:sldMkLst>
          <pc:docMk/>
          <pc:sldMk cId="878824653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5858163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IAN MCINTOSH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9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F1005-3775-1F50-158F-9CBE106C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7C8A60-279E-AD9C-2F75-1FC65AC4C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06D39-76A7-30A1-549C-8939AD8F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1810119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ANDY PARK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CB986-E886-50C1-C48B-366BAD4A3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4785835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BROOKE LIGERTWOOD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8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9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8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8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4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9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3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0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5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5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7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2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8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7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4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7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5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(NO CCLI INFO)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4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4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83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3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4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7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10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28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96A9-6DE4-6FE9-3C5E-2C2F26F7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5CDF0-3446-A583-8595-3DE8CF386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AD904-912F-3525-4F3C-5B0976416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B205C-4668-CF76-3C13-2EA7CEE62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104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32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87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63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64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38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1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1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821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13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4447991</a:t>
            </a:r>
          </a:p>
          <a:p>
            <a:r>
              <a:rPr lang="en-US" dirty="0"/>
              <a:t>ZACH NEESE</a:t>
            </a:r>
          </a:p>
          <a:p>
            <a:r>
              <a:rPr lang="en-US" dirty="0"/>
              <a:t>© 1999 GATEWAY CREATE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14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148933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264135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110769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301916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294185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313220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F95B44-F9BE-2C71-8DB2-E7A53376C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9D471-7015-BA3B-BD93-9CAF027E496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The Secret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581FD-8C74-8EB2-593E-AB1A50D47A26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in the quiet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stillness You are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quiet hour I wait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want to know You more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hear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know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touch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know You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reaching for the highest goal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might receive the prize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Pressing onward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every hindrance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Out of my way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want to know You more</a:t>
            </a:r>
          </a:p>
        </p:txBody>
      </p:sp>
    </p:spTree>
    <p:extLst>
      <p:ext uri="{BB962C8B-B14F-4D97-AF65-F5344CB8AC3E}">
        <p14:creationId xmlns:p14="http://schemas.microsoft.com/office/powerpoint/2010/main" val="21321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402994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172994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4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254040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401558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153510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427052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429324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219873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206749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420021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4145472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267826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366752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we've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305600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burden every crown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lie and every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 up the ground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tradition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down the walls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religion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I’m chasing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1177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cross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price You paid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Bearing all my sin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In love 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and You gave amazing grace</a:t>
            </a:r>
          </a:p>
          <a:p>
            <a:pPr algn="ctr"/>
            <a:endParaRPr lang="en-US" sz="15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887"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this love Lord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nail-pierced Hands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Washed me in Your cleansing flow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Now all I know 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Your Forgiveness and Embrace</a:t>
            </a:r>
          </a:p>
          <a:p>
            <a:pPr algn="ctr" defTabSz="342887"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seated on the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Crown You now with many crowns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You reign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High and lifted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Jesus Son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The Darling of heaven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381104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79809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2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0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2808461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 4158039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CHRIS TOMLIN | LOUIE GIGLIO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2003 RISING SPRINGS MUSIC; VAMOS PUBLISHING; WORSHIPTOGETHER.COM SONGS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FOREVER (WE SING HALLELUJAH)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7136201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ABBY BENTON | CARLENE PRINCE | DUSTIN SMITH | JESSE REEVES | KRISTEN DUTTON | RAINA PRATT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2019 BEC WORSHIP; RAINA PRATT PUBLISHING DESIGNEE; WRITERWRONG MUSIC; FOR ME AND MY HOUSE SONGS; 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INTEGRITY'S PRAISE! MUSIC; ANCHORED IN HOPE MUSIC; GIVE IT A LIFT MUSIC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GOD SO LOVED</a:t>
            </a: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 7117726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BEN FIELDING | BRIAN JOHNSON | ED CASH | JASON INGRAM | JENN JOHNSON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2018 CAPITOL CMG PARAGON; SHOUT! MUSIC PUBLISHING AUSTRALIA; FELLOW SHIPS MUSIC; 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SO ESSENTIAL TUNES; BETHEL MUSIC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69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419193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474957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124723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448237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7575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1768239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3029125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71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88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8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43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4025854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3811232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3736799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2829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68398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2247475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68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556829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3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2053204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5229969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420697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FBE5D-81F9-4042-9D68-8ADA737F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FED0B-F77B-D4BB-FB44-33053720BFA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88E88-496C-BBD6-6F7F-763B46E21E0C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8788246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11608438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23460095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</a:t>
            </a:r>
            <a:r>
              <a:rPr lang="en-US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out </a:t>
            </a:r>
          </a:p>
          <a:p>
            <a:pPr algn="ctr"/>
            <a:r>
              <a:rPr lang="en-US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3379668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08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14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3275652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307454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7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0992294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42596986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3046730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4760443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21069013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18749905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7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102542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18370</TotalTime>
  <Words>11113</Words>
  <Application>Microsoft Office PowerPoint</Application>
  <PresentationFormat>On-screen Show (16:10)</PresentationFormat>
  <Paragraphs>2993</Paragraphs>
  <Slides>89</Slides>
  <Notes>66</Notes>
  <HiddenSlides>83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Calibri Light</vt:lpstr>
      <vt:lpstr>Impact</vt:lpstr>
      <vt:lpstr>Franklin Gothic Medium Cond</vt:lpstr>
      <vt:lpstr>Calibri</vt:lpstr>
      <vt:lpstr>Source Sans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WOC Praise &amp; Worship Lyrics: God Is Here; In the Secret; Hosanna; God of All Creation; King of My Heart</dc:subject>
  <dc:creator>Brent</dc:creator>
  <cp:lastModifiedBy>WOCAV Ankeny</cp:lastModifiedBy>
  <cp:revision>40</cp:revision>
  <dcterms:created xsi:type="dcterms:W3CDTF">2020-10-03T04:54:02Z</dcterms:created>
  <dcterms:modified xsi:type="dcterms:W3CDTF">2025-12-13T05:22:25Z</dcterms:modified>
</cp:coreProperties>
</file>