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0" r:id="rId2"/>
    <p:sldId id="281" r:id="rId3"/>
    <p:sldId id="282" r:id="rId4"/>
    <p:sldId id="286" r:id="rId5"/>
    <p:sldId id="283" r:id="rId6"/>
    <p:sldId id="285" r:id="rId7"/>
    <p:sldId id="287" r:id="rId8"/>
    <p:sldId id="284" r:id="rId9"/>
    <p:sldId id="259" r:id="rId10"/>
    <p:sldId id="274" r:id="rId11"/>
  </p:sldIdLst>
  <p:sldSz cx="6858000" cy="109728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5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4C"/>
    <a:srgbClr val="3366CC"/>
    <a:srgbClr val="4D4D4D"/>
    <a:srgbClr val="005D90"/>
    <a:srgbClr val="2C2C2C"/>
    <a:srgbClr val="012F53"/>
    <a:srgbClr val="00375E"/>
    <a:srgbClr val="66FFFF"/>
    <a:srgbClr val="02003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EA81E-8890-4D1D-80BC-CA32ABA33175}" v="25" dt="2023-12-23T05:36:06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4" autoAdjust="0"/>
    <p:restoredTop sz="94660"/>
  </p:normalViewPr>
  <p:slideViewPr>
    <p:cSldViewPr snapToGrid="0">
      <p:cViewPr varScale="1">
        <p:scale>
          <a:sx n="98" d="100"/>
          <a:sy n="98" d="100"/>
        </p:scale>
        <p:origin x="44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1795782"/>
            <a:ext cx="5829300" cy="382016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5763262"/>
            <a:ext cx="5143500" cy="264922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584201"/>
            <a:ext cx="1478756" cy="929894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84201"/>
            <a:ext cx="4350544" cy="92989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4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735584"/>
            <a:ext cx="5915025" cy="456437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7343144"/>
            <a:ext cx="5915025" cy="24002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4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921000"/>
            <a:ext cx="2914651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921000"/>
            <a:ext cx="2914651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6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84202"/>
            <a:ext cx="5915025" cy="21209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689862"/>
            <a:ext cx="2901255" cy="131825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008121"/>
            <a:ext cx="2901255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689862"/>
            <a:ext cx="2915543" cy="131825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4008121"/>
            <a:ext cx="2915543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6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3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9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731520"/>
            <a:ext cx="2211884" cy="25603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579882"/>
            <a:ext cx="3471863" cy="7797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3291840"/>
            <a:ext cx="2211884" cy="6098542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1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731520"/>
            <a:ext cx="2211884" cy="25603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579882"/>
            <a:ext cx="3471863" cy="779780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3291840"/>
            <a:ext cx="2211884" cy="6098542"/>
          </a:xfrm>
        </p:spPr>
        <p:txBody>
          <a:bodyPr/>
          <a:lstStyle>
            <a:lvl1pPr marL="0" indent="0">
              <a:buNone/>
              <a:defRPr sz="12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3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84202"/>
            <a:ext cx="5915025" cy="212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921000"/>
            <a:ext cx="5915025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170162"/>
            <a:ext cx="1543051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10170162"/>
            <a:ext cx="2314575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170162"/>
            <a:ext cx="1543051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O Come All Ye Faithful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1645922"/>
            <a:ext cx="6857999" cy="8679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come all ye faithful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Joyful and triumphant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come ye O come ye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Bethlehem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and behold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the King of angels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the Lord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choirs of angels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in exultation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sing all ye bright Hosts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</a:t>
            </a:r>
            <a:r>
              <a:rPr lang="en-US" sz="2000" dirty="0" err="1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above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to God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glory in the highest</a:t>
            </a:r>
          </a:p>
          <a:p>
            <a:pPr algn="ctr">
              <a:defRPr/>
            </a:pPr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Yea Lord we greet Thee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this happy morning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to Thee be all glory </a:t>
            </a:r>
            <a:r>
              <a:rPr lang="en-US" sz="2000" dirty="0" err="1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giv’n</a:t>
            </a:r>
            <a:endParaRPr lang="en-US" sz="2000" dirty="0">
              <a:solidFill>
                <a:prstClr val="white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Word of the Father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flesh appearing</a:t>
            </a:r>
            <a:endParaRPr lang="en-US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303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84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Hark The Herald Angels Sing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1645922"/>
            <a:ext cx="3428999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to the newborn King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Peace on earth and mercy mild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and sinners reconciled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Joyful all ye nations rise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Join the triumph of the skies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th’angelic</a:t>
            </a:r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hosts proclaim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is born in Bethlehem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to the newborn King</a:t>
            </a:r>
          </a:p>
          <a:p>
            <a:pPr algn="ctr"/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by highest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adored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the everlasting Lord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Late in time behold Him come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Offspring of the Virgin’s womb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Veiled in flesh the Godhead see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Hail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th’incarnate</a:t>
            </a:r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Deity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Pleased as man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men to dwell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our Emmanuel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to the newborn King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D7B3A-FA7F-4A47-A5A2-D317E96C4273}"/>
              </a:ext>
            </a:extLst>
          </p:cNvPr>
          <p:cNvSpPr txBox="1"/>
          <p:nvPr/>
        </p:nvSpPr>
        <p:spPr>
          <a:xfrm>
            <a:off x="3429002" y="1645922"/>
            <a:ext cx="3428999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Hail the </a:t>
            </a:r>
            <a:r>
              <a:rPr lang="en-US" sz="1850" dirty="0" err="1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-born 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Prince of Peace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Hail the Sun of Righteousness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and life to all He brings</a:t>
            </a:r>
          </a:p>
          <a:p>
            <a:pPr algn="ctr">
              <a:defRPr/>
            </a:pPr>
            <a:r>
              <a:rPr lang="en-US" sz="1850" dirty="0" err="1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Ris’n</a:t>
            </a: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with healing in His wings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Mild He lays His glory by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that man no more may die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to raise the sons of earth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to give them second birth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to the newborn King</a:t>
            </a:r>
          </a:p>
        </p:txBody>
      </p:sp>
    </p:spTree>
    <p:extLst>
      <p:ext uri="{BB962C8B-B14F-4D97-AF65-F5344CB8AC3E}">
        <p14:creationId xmlns:p14="http://schemas.microsoft.com/office/powerpoint/2010/main" val="315221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Angels We Have Heard On High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1645922"/>
            <a:ext cx="6857999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Angels we have heard on high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Sweetly singing o’er the plains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mountains in reply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Echoing their joyous strains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Gloria in excelsis Deo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to Bethlehem and see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Him whose birth the angels sing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adore on bended knee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the Lord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newborn King</a:t>
            </a:r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8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Joy To The World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1645922"/>
            <a:ext cx="6857999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 to the world the Lord is come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earth receive her King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</a:t>
            </a:r>
            <a:r>
              <a:rPr lang="en-US" sz="200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heart prepare Him room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heaven and nature sing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heaven and nature sing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 to the world the Savior reigns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men their songs employ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While fields and floods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Rocks hills and plains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Repeat the sounding joy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Repeat the sounding joy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rules the world with truth and grace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makes the nations prove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glories of His righteousness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wonders of His love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wonders of His love</a:t>
            </a:r>
            <a:endParaRPr lang="en-US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4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Away In A Manger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2"/>
            <a:ext cx="6858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Away in a manger no crib for a bed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little Lord Jesus laid down His sweet head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stars in the sky looked down where He lay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little Lord Jesus asleep on the hay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cattle are lowing the Baby awakes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But little Lord Jesus no crying He makes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Thee Lord Jesus look down from the sky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stay by my cradle ‘til morning is nigh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near me Lord Jesus I ask Thee to stay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Close by me forever and love me I pray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 all the dear children in Thy tender care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fit us for heaven to live with Thee there</a:t>
            </a:r>
          </a:p>
        </p:txBody>
      </p:sp>
    </p:spTree>
    <p:extLst>
      <p:ext uri="{BB962C8B-B14F-4D97-AF65-F5344CB8AC3E}">
        <p14:creationId xmlns:p14="http://schemas.microsoft.com/office/powerpoint/2010/main" val="137966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The First Noel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3429000" cy="806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first Noel the angel did say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 to certain poor shepherds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fields as they lay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fields where they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lay keeping their sheep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a cold winter’s night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was so deep</a:t>
            </a:r>
          </a:p>
          <a:p>
            <a:pPr algn="ctr"/>
            <a:endParaRPr lang="en-US" sz="185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Noel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Noel</a:t>
            </a:r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Noel</a:t>
            </a:r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sz="185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Noel</a:t>
            </a:r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Born is the King of Israel</a:t>
            </a:r>
          </a:p>
          <a:p>
            <a:pPr algn="ctr"/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They looked up and saw a star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Shining in the east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beyond them far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to the earth it gave great light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so it continued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both day and night</a:t>
            </a:r>
          </a:p>
          <a:p>
            <a:pPr algn="ctr"/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by the light of that same star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Three wise men came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country far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seek for a king was their intent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to follow the star 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wherever it went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D7B3A-FA7F-4A47-A5A2-D317E96C4273}"/>
              </a:ext>
            </a:extLst>
          </p:cNvPr>
          <p:cNvSpPr txBox="1"/>
          <p:nvPr/>
        </p:nvSpPr>
        <p:spPr>
          <a:xfrm>
            <a:off x="3429002" y="1645924"/>
            <a:ext cx="3428999" cy="4362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star drew nigh 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northwest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O’er Bethlehem it took its rest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it did both stop and stay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Right over the place 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Jesus lay</a:t>
            </a:r>
          </a:p>
          <a:p>
            <a:pPr algn="ctr">
              <a:defRPr/>
            </a:pPr>
            <a:endParaRPr lang="en-US" sz="185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185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5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Then entered in 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those wise men three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Full </a:t>
            </a:r>
            <a:r>
              <a:rPr lang="en-US" sz="1850" dirty="0" err="1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rev’rently</a:t>
            </a: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upon the knee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offered there in His presence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Their gold and myrrh </a:t>
            </a:r>
          </a:p>
          <a:p>
            <a:pPr algn="ctr">
              <a:defRPr/>
            </a:pPr>
            <a:r>
              <a:rPr lang="en-US" sz="185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frankincense</a:t>
            </a:r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51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O Holy Night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685799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holy night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stars are brightly shining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 night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dear Savior’s birth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 lay the world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sin and error pining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Till He appeared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soul felt its worth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thrill of hope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weary world rejoices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yonder breaks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new and glorious morn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Fall on your knees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hear the angel voices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night divine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night when Christ was born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night O holy night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night divine</a:t>
            </a:r>
            <a:endParaRPr lang="en-US" sz="185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50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3" y="740666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Harrington" panose="04040505050A02020702" pitchFamily="82" charset="0"/>
              </a:rPr>
              <a:t>Silent Night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1645921"/>
            <a:ext cx="6857999" cy="717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is calm all is bright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‘Round yon virgin mother and Child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Infant so tender and mild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Sleep in heavenly peace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Sleep in heavenly peace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Shepherds quake at the sight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Glories stream from heaven afar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Heavenly hosts sing alleluia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the Savior is born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the Savior is born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Son of God love’s pure light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Radiant beams from Thy holy face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dawn of redeeming grace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Lord at Thy birth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Lord at Thy birth</a:t>
            </a:r>
            <a:endParaRPr lang="en-US" sz="2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959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2" y="690687"/>
            <a:ext cx="6857999" cy="9879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52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</a:t>
            </a:r>
            <a:r>
              <a:rPr lang="en-US" sz="1100" dirty="0" err="1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SongSelect</a:t>
            </a:r>
            <a:r>
              <a:rPr lang="en-US" sz="11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® Terms of Use. 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0" y="1894978"/>
            <a:ext cx="6858000" cy="9801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O COME ALL YE FAITHFUL (ADESTE FIDELES)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31054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C. FREDERICK OAKELEY | JOHN FRANCIS WADE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7014599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CHARLES WESLEY | CHRIS DOUGLAS | KURTIS PARKS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MUSIC: 2013 SIMPLE HYMNS PUBLISHING (ADMIN. BY MUSIC SERVICES, INC.)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SONGS OF 714 (ADMIN. BY MUSIC SERVICES, INC.)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ANGELS WE HAVE HEARD ON HIGH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7002104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EDWARD SHIPPEN BARNES | JAMES CHADWICK | PAUL BALOCHE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2013 INTEGRITY WORSHIP MUSIC (ADMIN. BY INTEGRITY MUSIC)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LEADWORSHIP SONGS (ADMIN. BY INTEGRITY MUSIC)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JOY TO THE WORLD</a:t>
            </a:r>
            <a:endParaRPr lang="en-US" sz="14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7095548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AUTUMN HARDMAN | BEN TAN | GEORGE FRIDERIC HANDEL | HARRISON WOOD | ISAAC WATTS | 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MELODIE WAGNER | MICHAEL GUY CHISLETT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2017 HILLSONG MUSIC PUBLISHING AUSTRALIA (ADMIN. BY CAPITOL CMG PUBLISHING)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AWAY IN A MANGER</a:t>
            </a:r>
          </a:p>
          <a:p>
            <a:pPr algn="ctr" defTabSz="411470">
              <a:defRPr/>
            </a:pPr>
            <a:r>
              <a:rPr lang="en-US" sz="1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38583</a:t>
            </a:r>
          </a:p>
          <a:p>
            <a:pPr algn="ctr" defTabSz="411470">
              <a:defRPr/>
            </a:pPr>
            <a:r>
              <a:rPr lang="en-US" sz="1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JAMES RAMSEY MURRAY | JOHN THOMAS MCFARLAND | MARTIN LUTHER</a:t>
            </a:r>
          </a:p>
          <a:p>
            <a:pPr algn="ctr" defTabSz="411470">
              <a:defRPr/>
            </a:pPr>
            <a:r>
              <a:rPr lang="en-US" sz="1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 defTabSz="411470">
              <a:defRPr/>
            </a:pPr>
            <a:r>
              <a:rPr lang="en-US" sz="1000" dirty="0">
                <a:solidFill>
                  <a:prstClr val="white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  <a:endParaRPr lang="en-US" sz="10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2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THE FIRST NOEL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31047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2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O HOLY NIGHT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32015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ADOLPHE CHARLES ADAM | JOHN SULLIVAN DWIGHT | PLACIDE CAPPEAU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WORDS: PUBLIC DOMAIN; MUSIC: PUBLIC DOMAIN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SILENT NIGHT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4629513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BART MILLARD | BROWN BANNISTER | FRANZ XAVER GRUBER | JIM BRYSON | JOHN FREEMAN YOUNG |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 JOSEPH MOHR | MIKE SCHEUCHZER | NATHAN COCHRAN | ROBBY SCHAFFER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© 2005 SIMPLEVILLE MUSIC (FAIR TRADE MUSIC PUBLISHING [C/O ESSENTIAL MUSIC PUBLISHING LLC])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WET AS A FISH MUSIC (FAIR TRADE MUSIC PUBLISHING [C/O ESSENTIAL MUSIC PUBLISHING LLC])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effectLst>
                  <a:glow rad="177800">
                    <a:schemeClr val="accent1">
                      <a:lumMod val="50000"/>
                      <a:alpha val="60000"/>
                    </a:schemeClr>
                  </a:glow>
                </a:effectLst>
                <a:latin typeface="Franklin Gothic Medium Cond" panose="020B0606030402020204" pitchFamily="34" charset="0"/>
              </a:rPr>
              <a:t>BANISTUCI MUSIC (ADMIN. BY MUSIC SERVICES, INC.)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rgbClr val="FFFF66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 defTabSz="411470">
              <a:defRPr/>
            </a:pPr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 defTabSz="411470">
              <a:defRPr/>
            </a:pPr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77800">
                  <a:schemeClr val="accent1">
                    <a:lumMod val="50000"/>
                    <a:alpha val="60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91" dirty="0">
              <a:solidFill>
                <a:schemeClr val="bg1"/>
              </a:solidFill>
              <a:effectLst>
                <a:glow rad="152400">
                  <a:schemeClr val="tx1">
                    <a:lumMod val="75000"/>
                    <a:lumOff val="2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172302</TotalTime>
  <Words>1242</Words>
  <Application>Microsoft Office PowerPoint</Application>
  <PresentationFormat>Custom</PresentationFormat>
  <Paragraphs>277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Franklin Gothic Medium Cond</vt:lpstr>
      <vt:lpstr>Harrington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WOC Worship Lyrics: O Come All Ye Faithful; Hark the Herald Angels Sing; Angels We Have Heard on High; Joy to the World; Away in a Manger; The First Noel; O Holy Night; Silent Night</dc:title>
  <dc:creator>Brent</dc:creator>
  <cp:lastModifiedBy>Dwight Porter</cp:lastModifiedBy>
  <cp:revision>165</cp:revision>
  <dcterms:created xsi:type="dcterms:W3CDTF">2020-10-03T04:54:02Z</dcterms:created>
  <dcterms:modified xsi:type="dcterms:W3CDTF">2023-12-23T18:37:48Z</dcterms:modified>
</cp:coreProperties>
</file>