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0"/>
  </p:notesMasterIdLst>
  <p:sldIdLst>
    <p:sldId id="296" r:id="rId2"/>
    <p:sldId id="280" r:id="rId3"/>
    <p:sldId id="291" r:id="rId4"/>
    <p:sldId id="307" r:id="rId5"/>
    <p:sldId id="309" r:id="rId6"/>
    <p:sldId id="308" r:id="rId7"/>
    <p:sldId id="301" r:id="rId8"/>
    <p:sldId id="300" r:id="rId9"/>
    <p:sldId id="304" r:id="rId10"/>
    <p:sldId id="306" r:id="rId11"/>
    <p:sldId id="293" r:id="rId12"/>
    <p:sldId id="305" r:id="rId13"/>
    <p:sldId id="298" r:id="rId14"/>
    <p:sldId id="302" r:id="rId15"/>
    <p:sldId id="259" r:id="rId16"/>
    <p:sldId id="274" r:id="rId17"/>
    <p:sldId id="299" r:id="rId18"/>
    <p:sldId id="303" r:id="rId19"/>
  </p:sldIdLst>
  <p:sldSz cx="5715000" cy="9144000" type="screen16x10"/>
  <p:notesSz cx="6858000" cy="9144000"/>
  <p:embeddedFontLst>
    <p:embeddedFont>
      <p:font typeface="Daytona Condensed" panose="020B0506030503040204" pitchFamily="34" charset="0"/>
      <p:regular r:id="rId21"/>
    </p:embeddedFont>
    <p:embeddedFont>
      <p:font typeface="Franklin Gothic Medium Cond" panose="020B0606030402020204" pitchFamily="34" charset="0"/>
      <p:regular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000"/>
    <a:srgbClr val="420000"/>
    <a:srgbClr val="5C0000"/>
    <a:srgbClr val="740000"/>
    <a:srgbClr val="460000"/>
    <a:srgbClr val="DEA900"/>
    <a:srgbClr val="080807"/>
    <a:srgbClr val="2A2A2C"/>
    <a:srgbClr val="202022"/>
    <a:srgbClr val="001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C9F4E-EFDA-44D1-9B90-7E3F93BEBBCA}" v="9" dt="2024-04-06T16:16:18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ght Porter" userId="b8827507fdab55e7" providerId="LiveId" clId="{089C9F4E-EFDA-44D1-9B90-7E3F93BEBBCA}"/>
    <pc:docChg chg="undo custSel addSld modSld">
      <pc:chgData name="Dwight Porter" userId="b8827507fdab55e7" providerId="LiveId" clId="{089C9F4E-EFDA-44D1-9B90-7E3F93BEBBCA}" dt="2024-04-06T16:17:17.552" v="463" actId="478"/>
      <pc:docMkLst>
        <pc:docMk/>
      </pc:docMkLst>
      <pc:sldChg chg="addSp delSp modSp mod">
        <pc:chgData name="Dwight Porter" userId="b8827507fdab55e7" providerId="LiveId" clId="{089C9F4E-EFDA-44D1-9B90-7E3F93BEBBCA}" dt="2024-04-06T16:16:02.635" v="449"/>
        <pc:sldMkLst>
          <pc:docMk/>
          <pc:sldMk cId="3566868611" sldId="259"/>
        </pc:sldMkLst>
        <pc:spChg chg="del">
          <ac:chgData name="Dwight Porter" userId="b8827507fdab55e7" providerId="LiveId" clId="{089C9F4E-EFDA-44D1-9B90-7E3F93BEBBCA}" dt="2024-04-06T16:16:02.299" v="448" actId="478"/>
          <ac:spMkLst>
            <pc:docMk/>
            <pc:sldMk cId="3566868611" sldId="259"/>
            <ac:spMk id="2" creationId="{73819EE5-18DA-6F5C-32AC-C87F498ADB32}"/>
          </ac:spMkLst>
        </pc:spChg>
        <pc:spChg chg="add mod">
          <ac:chgData name="Dwight Porter" userId="b8827507fdab55e7" providerId="LiveId" clId="{089C9F4E-EFDA-44D1-9B90-7E3F93BEBBCA}" dt="2024-04-06T16:16:02.635" v="449"/>
          <ac:spMkLst>
            <pc:docMk/>
            <pc:sldMk cId="3566868611" sldId="259"/>
            <ac:spMk id="3" creationId="{931494B6-6967-7D80-18D6-CD6A8D325E5E}"/>
          </ac:spMkLst>
        </pc:spChg>
        <pc:spChg chg="mod">
          <ac:chgData name="Dwight Porter" userId="b8827507fdab55e7" providerId="LiveId" clId="{089C9F4E-EFDA-44D1-9B90-7E3F93BEBBCA}" dt="2024-04-06T16:07:49.346" v="394"/>
          <ac:spMkLst>
            <pc:docMk/>
            <pc:sldMk cId="3566868611" sldId="259"/>
            <ac:spMk id="4" creationId="{B22D3F1B-C1E3-4EE0-AB13-D6E889A59769}"/>
          </ac:spMkLst>
        </pc:spChg>
      </pc:sldChg>
      <pc:sldChg chg="addSp delSp modSp mod">
        <pc:chgData name="Dwight Porter" userId="b8827507fdab55e7" providerId="LiveId" clId="{089C9F4E-EFDA-44D1-9B90-7E3F93BEBBCA}" dt="2024-04-06T16:16:15.179" v="451"/>
        <pc:sldMkLst>
          <pc:docMk/>
          <pc:sldMk cId="4192843398" sldId="274"/>
        </pc:sldMkLst>
        <pc:spChg chg="del">
          <ac:chgData name="Dwight Porter" userId="b8827507fdab55e7" providerId="LiveId" clId="{089C9F4E-EFDA-44D1-9B90-7E3F93BEBBCA}" dt="2024-04-06T16:16:14.828" v="450" actId="478"/>
          <ac:spMkLst>
            <pc:docMk/>
            <pc:sldMk cId="4192843398" sldId="274"/>
            <ac:spMk id="2" creationId="{43F1B058-302B-C60F-B623-E352F7CEF5D6}"/>
          </ac:spMkLst>
        </pc:spChg>
        <pc:spChg chg="add mod">
          <ac:chgData name="Dwight Porter" userId="b8827507fdab55e7" providerId="LiveId" clId="{089C9F4E-EFDA-44D1-9B90-7E3F93BEBBCA}" dt="2024-04-06T16:16:15.179" v="451"/>
          <ac:spMkLst>
            <pc:docMk/>
            <pc:sldMk cId="4192843398" sldId="274"/>
            <ac:spMk id="3" creationId="{1EDB97CD-C696-88E6-B0B9-C7DEADA88579}"/>
          </ac:spMkLst>
        </pc:spChg>
      </pc:sldChg>
      <pc:sldChg chg="addSp delSp modSp mod">
        <pc:chgData name="Dwight Porter" userId="b8827507fdab55e7" providerId="LiveId" clId="{089C9F4E-EFDA-44D1-9B90-7E3F93BEBBCA}" dt="2024-04-06T16:15:26.121" v="439"/>
        <pc:sldMkLst>
          <pc:docMk/>
          <pc:sldMk cId="2695303352" sldId="280"/>
        </pc:sldMkLst>
        <pc:spChg chg="mod">
          <ac:chgData name="Dwight Porter" userId="b8827507fdab55e7" providerId="LiveId" clId="{089C9F4E-EFDA-44D1-9B90-7E3F93BEBBCA}" dt="2024-04-06T16:04:25.429" v="289" actId="20577"/>
          <ac:spMkLst>
            <pc:docMk/>
            <pc:sldMk cId="2695303352" sldId="280"/>
            <ac:spMk id="2" creationId="{52E857D0-688E-3CE9-6D6C-7211680C953E}"/>
          </ac:spMkLst>
        </pc:spChg>
        <pc:spChg chg="del">
          <ac:chgData name="Dwight Porter" userId="b8827507fdab55e7" providerId="LiveId" clId="{089C9F4E-EFDA-44D1-9B90-7E3F93BEBBCA}" dt="2024-04-06T16:15:25.089" v="438" actId="478"/>
          <ac:spMkLst>
            <pc:docMk/>
            <pc:sldMk cId="2695303352" sldId="280"/>
            <ac:spMk id="3" creationId="{8E3A9F09-FC88-5971-E32D-3BD1BEB0A9F4}"/>
          </ac:spMkLst>
        </pc:spChg>
        <pc:spChg chg="add mod">
          <ac:chgData name="Dwight Porter" userId="b8827507fdab55e7" providerId="LiveId" clId="{089C9F4E-EFDA-44D1-9B90-7E3F93BEBBCA}" dt="2024-04-06T16:15:26.121" v="439"/>
          <ac:spMkLst>
            <pc:docMk/>
            <pc:sldMk cId="2695303352" sldId="280"/>
            <ac:spMk id="4" creationId="{D33AB65A-0A32-1E33-E625-A3BD74CEE436}"/>
          </ac:spMkLst>
        </pc:spChg>
        <pc:spChg chg="mod">
          <ac:chgData name="Dwight Porter" userId="b8827507fdab55e7" providerId="LiveId" clId="{089C9F4E-EFDA-44D1-9B90-7E3F93BEBBCA}" dt="2024-04-06T16:04:14.150" v="288" actId="20577"/>
          <ac:spMkLst>
            <pc:docMk/>
            <pc:sldMk cId="2695303352" sldId="280"/>
            <ac:spMk id="5" creationId="{DC5DB99B-478E-9AA8-D657-CCCF08193004}"/>
          </ac:spMkLst>
        </pc:spChg>
        <pc:spChg chg="mod">
          <ac:chgData name="Dwight Porter" userId="b8827507fdab55e7" providerId="LiveId" clId="{089C9F4E-EFDA-44D1-9B90-7E3F93BEBBCA}" dt="2024-04-06T15:42:04.624" v="30" actId="20577"/>
          <ac:spMkLst>
            <pc:docMk/>
            <pc:sldMk cId="2695303352" sldId="280"/>
            <ac:spMk id="13" creationId="{29D6E677-F3A4-4D72-8A33-E5F7822C5136}"/>
          </ac:spMkLst>
        </pc:spChg>
      </pc:sldChg>
      <pc:sldChg chg="addSp delSp modSp mod modShow">
        <pc:chgData name="Dwight Porter" userId="b8827507fdab55e7" providerId="LiveId" clId="{089C9F4E-EFDA-44D1-9B90-7E3F93BEBBCA}" dt="2024-04-06T16:17:17.552" v="463" actId="478"/>
        <pc:sldMkLst>
          <pc:docMk/>
          <pc:sldMk cId="2610149969" sldId="291"/>
        </pc:sldMkLst>
        <pc:spChg chg="mod">
          <ac:chgData name="Dwight Porter" userId="b8827507fdab55e7" providerId="LiveId" clId="{089C9F4E-EFDA-44D1-9B90-7E3F93BEBBCA}" dt="2024-04-06T16:05:29.882" v="309" actId="20577"/>
          <ac:spMkLst>
            <pc:docMk/>
            <pc:sldMk cId="2610149969" sldId="291"/>
            <ac:spMk id="2" creationId="{D46775CC-317C-0759-8D49-0F27E7B21904}"/>
          </ac:spMkLst>
        </pc:spChg>
        <pc:spChg chg="del">
          <ac:chgData name="Dwight Porter" userId="b8827507fdab55e7" providerId="LiveId" clId="{089C9F4E-EFDA-44D1-9B90-7E3F93BEBBCA}" dt="2024-04-06T16:15:30.337" v="440" actId="478"/>
          <ac:spMkLst>
            <pc:docMk/>
            <pc:sldMk cId="2610149969" sldId="291"/>
            <ac:spMk id="4" creationId="{5A1E1692-CC81-7292-BEB2-3861FD703194}"/>
          </ac:spMkLst>
        </pc:spChg>
        <pc:spChg chg="add del">
          <ac:chgData name="Dwight Porter" userId="b8827507fdab55e7" providerId="LiveId" clId="{089C9F4E-EFDA-44D1-9B90-7E3F93BEBBCA}" dt="2024-04-06T16:05:22.154" v="293" actId="478"/>
          <ac:spMkLst>
            <pc:docMk/>
            <pc:sldMk cId="2610149969" sldId="291"/>
            <ac:spMk id="5" creationId="{B47CD29C-BB2E-BA3B-4A12-1D6A95745766}"/>
          </ac:spMkLst>
        </pc:spChg>
        <pc:spChg chg="add del mod">
          <ac:chgData name="Dwight Porter" userId="b8827507fdab55e7" providerId="LiveId" clId="{089C9F4E-EFDA-44D1-9B90-7E3F93BEBBCA}" dt="2024-04-06T16:17:17.552" v="463" actId="478"/>
          <ac:spMkLst>
            <pc:docMk/>
            <pc:sldMk cId="2610149969" sldId="291"/>
            <ac:spMk id="6" creationId="{45BD6781-5049-879B-2C82-8B0FB0B39841}"/>
          </ac:spMkLst>
        </pc:spChg>
      </pc:sldChg>
      <pc:sldChg chg="addSp delSp modSp mod modShow">
        <pc:chgData name="Dwight Porter" userId="b8827507fdab55e7" providerId="LiveId" clId="{089C9F4E-EFDA-44D1-9B90-7E3F93BEBBCA}" dt="2024-04-06T16:15:53.869" v="447"/>
        <pc:sldMkLst>
          <pc:docMk/>
          <pc:sldMk cId="3604577532" sldId="293"/>
        </pc:sldMkLst>
        <pc:spChg chg="mod">
          <ac:chgData name="Dwight Porter" userId="b8827507fdab55e7" providerId="LiveId" clId="{089C9F4E-EFDA-44D1-9B90-7E3F93BEBBCA}" dt="2024-04-06T16:12:28.556" v="400" actId="14838"/>
          <ac:spMkLst>
            <pc:docMk/>
            <pc:sldMk cId="3604577532" sldId="293"/>
            <ac:spMk id="2" creationId="{B0D9F793-3709-AB8C-E1AA-C451EC85F02C}"/>
          </ac:spMkLst>
        </pc:spChg>
        <pc:spChg chg="mod">
          <ac:chgData name="Dwight Porter" userId="b8827507fdab55e7" providerId="LiveId" clId="{089C9F4E-EFDA-44D1-9B90-7E3F93BEBBCA}" dt="2024-04-06T16:13:21.734" v="414" actId="14838"/>
          <ac:spMkLst>
            <pc:docMk/>
            <pc:sldMk cId="3604577532" sldId="293"/>
            <ac:spMk id="3" creationId="{6D4270DD-6AF4-638B-7682-5721A3776D2E}"/>
          </ac:spMkLst>
        </pc:spChg>
        <pc:spChg chg="mod">
          <ac:chgData name="Dwight Porter" userId="b8827507fdab55e7" providerId="LiveId" clId="{089C9F4E-EFDA-44D1-9B90-7E3F93BEBBCA}" dt="2024-04-06T16:13:31.575" v="421" actId="14838"/>
          <ac:spMkLst>
            <pc:docMk/>
            <pc:sldMk cId="3604577532" sldId="293"/>
            <ac:spMk id="4" creationId="{D96C3EC9-605D-104D-A7A7-F6200CA767FE}"/>
          </ac:spMkLst>
        </pc:spChg>
        <pc:spChg chg="mod">
          <ac:chgData name="Dwight Porter" userId="b8827507fdab55e7" providerId="LiveId" clId="{089C9F4E-EFDA-44D1-9B90-7E3F93BEBBCA}" dt="2024-04-06T16:13:16.600" v="413" actId="14838"/>
          <ac:spMkLst>
            <pc:docMk/>
            <pc:sldMk cId="3604577532" sldId="293"/>
            <ac:spMk id="5" creationId="{44B47A3A-1F6C-1908-E689-D2BA9FF39EC6}"/>
          </ac:spMkLst>
        </pc:spChg>
        <pc:spChg chg="del">
          <ac:chgData name="Dwight Porter" userId="b8827507fdab55e7" providerId="LiveId" clId="{089C9F4E-EFDA-44D1-9B90-7E3F93BEBBCA}" dt="2024-04-06T16:15:53.627" v="446" actId="478"/>
          <ac:spMkLst>
            <pc:docMk/>
            <pc:sldMk cId="3604577532" sldId="293"/>
            <ac:spMk id="6" creationId="{7CD74CE2-B35F-FDE9-DBA0-93774E9B0AFD}"/>
          </ac:spMkLst>
        </pc:spChg>
        <pc:spChg chg="add mod">
          <ac:chgData name="Dwight Porter" userId="b8827507fdab55e7" providerId="LiveId" clId="{089C9F4E-EFDA-44D1-9B90-7E3F93BEBBCA}" dt="2024-04-06T16:15:53.869" v="447"/>
          <ac:spMkLst>
            <pc:docMk/>
            <pc:sldMk cId="3604577532" sldId="293"/>
            <ac:spMk id="7" creationId="{4386FEF6-3FF5-C5BA-D4D5-55FC69D38480}"/>
          </ac:spMkLst>
        </pc:spChg>
      </pc:sldChg>
      <pc:sldChg chg="modSp mod">
        <pc:chgData name="Dwight Porter" userId="b8827507fdab55e7" providerId="LiveId" clId="{089C9F4E-EFDA-44D1-9B90-7E3F93BEBBCA}" dt="2024-04-06T16:15:15.929" v="437" actId="20577"/>
        <pc:sldMkLst>
          <pc:docMk/>
          <pc:sldMk cId="3736799910" sldId="296"/>
        </pc:sldMkLst>
        <pc:spChg chg="mod">
          <ac:chgData name="Dwight Porter" userId="b8827507fdab55e7" providerId="LiveId" clId="{089C9F4E-EFDA-44D1-9B90-7E3F93BEBBCA}" dt="2024-04-06T15:41:56.095" v="15" actId="20577"/>
          <ac:spMkLst>
            <pc:docMk/>
            <pc:sldMk cId="3736799910" sldId="296"/>
            <ac:spMk id="2" creationId="{169C2368-047D-5DEA-726F-07FD68038829}"/>
          </ac:spMkLst>
        </pc:spChg>
        <pc:spChg chg="mod">
          <ac:chgData name="Dwight Porter" userId="b8827507fdab55e7" providerId="LiveId" clId="{089C9F4E-EFDA-44D1-9B90-7E3F93BEBBCA}" dt="2024-04-06T15:58:44.601" v="132" actId="313"/>
          <ac:spMkLst>
            <pc:docMk/>
            <pc:sldMk cId="3736799910" sldId="296"/>
            <ac:spMk id="3" creationId="{3D54F872-C145-F8BC-F02C-B8AE021C0C00}"/>
          </ac:spMkLst>
        </pc:spChg>
        <pc:spChg chg="mod">
          <ac:chgData name="Dwight Porter" userId="b8827507fdab55e7" providerId="LiveId" clId="{089C9F4E-EFDA-44D1-9B90-7E3F93BEBBCA}" dt="2024-04-06T16:15:15.929" v="437" actId="20577"/>
          <ac:spMkLst>
            <pc:docMk/>
            <pc:sldMk cId="3736799910" sldId="296"/>
            <ac:spMk id="4" creationId="{61149C06-620C-DA6C-BE5E-48566489552F}"/>
          </ac:spMkLst>
        </pc:spChg>
        <pc:spChg chg="mod">
          <ac:chgData name="Dwight Porter" userId="b8827507fdab55e7" providerId="LiveId" clId="{089C9F4E-EFDA-44D1-9B90-7E3F93BEBBCA}" dt="2024-04-06T15:59:58.951" v="171" actId="313"/>
          <ac:spMkLst>
            <pc:docMk/>
            <pc:sldMk cId="3736799910" sldId="296"/>
            <ac:spMk id="9" creationId="{ADECE235-3F67-D0A3-512D-EC641FE873C8}"/>
          </ac:spMkLst>
        </pc:spChg>
      </pc:sldChg>
      <pc:sldChg chg="delSp mod">
        <pc:chgData name="Dwight Porter" userId="b8827507fdab55e7" providerId="LiveId" clId="{089C9F4E-EFDA-44D1-9B90-7E3F93BEBBCA}" dt="2024-04-06T16:16:38.733" v="456" actId="478"/>
        <pc:sldMkLst>
          <pc:docMk/>
          <pc:sldMk cId="3052601522" sldId="298"/>
        </pc:sldMkLst>
        <pc:spChg chg="del">
          <ac:chgData name="Dwight Porter" userId="b8827507fdab55e7" providerId="LiveId" clId="{089C9F4E-EFDA-44D1-9B90-7E3F93BEBBCA}" dt="2024-04-06T16:16:38.733" v="456" actId="478"/>
          <ac:spMkLst>
            <pc:docMk/>
            <pc:sldMk cId="3052601522" sldId="298"/>
            <ac:spMk id="5" creationId="{B1C0D86D-AD76-E7E6-BBC9-1259F508CF79}"/>
          </ac:spMkLst>
        </pc:spChg>
      </pc:sldChg>
      <pc:sldChg chg="addSp delSp modSp mod">
        <pc:chgData name="Dwight Porter" userId="b8827507fdab55e7" providerId="LiveId" clId="{089C9F4E-EFDA-44D1-9B90-7E3F93BEBBCA}" dt="2024-04-06T16:16:18.940" v="453"/>
        <pc:sldMkLst>
          <pc:docMk/>
          <pc:sldMk cId="3758833125" sldId="299"/>
        </pc:sldMkLst>
        <pc:spChg chg="del">
          <ac:chgData name="Dwight Porter" userId="b8827507fdab55e7" providerId="LiveId" clId="{089C9F4E-EFDA-44D1-9B90-7E3F93BEBBCA}" dt="2024-04-06T16:16:18.476" v="452" actId="478"/>
          <ac:spMkLst>
            <pc:docMk/>
            <pc:sldMk cId="3758833125" sldId="299"/>
            <ac:spMk id="5" creationId="{EA75CFF1-55B9-D68C-782E-E56A40325D51}"/>
          </ac:spMkLst>
        </pc:spChg>
        <pc:spChg chg="add mod">
          <ac:chgData name="Dwight Porter" userId="b8827507fdab55e7" providerId="LiveId" clId="{089C9F4E-EFDA-44D1-9B90-7E3F93BEBBCA}" dt="2024-04-06T16:16:18.940" v="453"/>
          <ac:spMkLst>
            <pc:docMk/>
            <pc:sldMk cId="3758833125" sldId="299"/>
            <ac:spMk id="13" creationId="{DBFC91EE-ECE5-0C1D-A56B-9FAC215324D8}"/>
          </ac:spMkLst>
        </pc:spChg>
      </pc:sldChg>
      <pc:sldChg chg="delSp mod">
        <pc:chgData name="Dwight Porter" userId="b8827507fdab55e7" providerId="LiveId" clId="{089C9F4E-EFDA-44D1-9B90-7E3F93BEBBCA}" dt="2024-04-06T16:16:54.439" v="460" actId="478"/>
        <pc:sldMkLst>
          <pc:docMk/>
          <pc:sldMk cId="3019163011" sldId="300"/>
        </pc:sldMkLst>
        <pc:spChg chg="del">
          <ac:chgData name="Dwight Porter" userId="b8827507fdab55e7" providerId="LiveId" clId="{089C9F4E-EFDA-44D1-9B90-7E3F93BEBBCA}" dt="2024-04-06T16:16:54.439" v="460" actId="478"/>
          <ac:spMkLst>
            <pc:docMk/>
            <pc:sldMk cId="3019163011" sldId="300"/>
            <ac:spMk id="4" creationId="{570AB822-FF6E-949A-DBF0-D6C4B73C7F82}"/>
          </ac:spMkLst>
        </pc:spChg>
      </pc:sldChg>
      <pc:sldChg chg="delSp mod modShow">
        <pc:chgData name="Dwight Porter" userId="b8827507fdab55e7" providerId="LiveId" clId="{089C9F4E-EFDA-44D1-9B90-7E3F93BEBBCA}" dt="2024-04-06T16:16:59.289" v="461" actId="478"/>
        <pc:sldMkLst>
          <pc:docMk/>
          <pc:sldMk cId="2022579407" sldId="301"/>
        </pc:sldMkLst>
        <pc:spChg chg="del">
          <ac:chgData name="Dwight Porter" userId="b8827507fdab55e7" providerId="LiveId" clId="{089C9F4E-EFDA-44D1-9B90-7E3F93BEBBCA}" dt="2024-04-06T16:16:59.289" v="461" actId="478"/>
          <ac:spMkLst>
            <pc:docMk/>
            <pc:sldMk cId="2022579407" sldId="301"/>
            <ac:spMk id="5" creationId="{FD8B4676-8997-CB62-07A4-34B7229D4EE6}"/>
          </ac:spMkLst>
        </pc:spChg>
      </pc:sldChg>
      <pc:sldChg chg="delSp mod">
        <pc:chgData name="Dwight Porter" userId="b8827507fdab55e7" providerId="LiveId" clId="{089C9F4E-EFDA-44D1-9B90-7E3F93BEBBCA}" dt="2024-04-06T16:16:31.957" v="455" actId="478"/>
        <pc:sldMkLst>
          <pc:docMk/>
          <pc:sldMk cId="2474957233" sldId="302"/>
        </pc:sldMkLst>
        <pc:spChg chg="del">
          <ac:chgData name="Dwight Porter" userId="b8827507fdab55e7" providerId="LiveId" clId="{089C9F4E-EFDA-44D1-9B90-7E3F93BEBBCA}" dt="2024-04-06T16:16:31.957" v="455" actId="478"/>
          <ac:spMkLst>
            <pc:docMk/>
            <pc:sldMk cId="2474957233" sldId="302"/>
            <ac:spMk id="2" creationId="{9B463CD9-7C15-76D1-B869-00459FBFF171}"/>
          </ac:spMkLst>
        </pc:spChg>
      </pc:sldChg>
      <pc:sldChg chg="delSp mod">
        <pc:chgData name="Dwight Porter" userId="b8827507fdab55e7" providerId="LiveId" clId="{089C9F4E-EFDA-44D1-9B90-7E3F93BEBBCA}" dt="2024-04-06T16:16:25.629" v="454" actId="478"/>
        <pc:sldMkLst>
          <pc:docMk/>
          <pc:sldMk cId="3170328862" sldId="303"/>
        </pc:sldMkLst>
        <pc:spChg chg="del">
          <ac:chgData name="Dwight Porter" userId="b8827507fdab55e7" providerId="LiveId" clId="{089C9F4E-EFDA-44D1-9B90-7E3F93BEBBCA}" dt="2024-04-06T16:16:25.629" v="454" actId="478"/>
          <ac:spMkLst>
            <pc:docMk/>
            <pc:sldMk cId="3170328862" sldId="303"/>
            <ac:spMk id="2" creationId="{D4C8B86E-3846-2BC9-8B7F-C6856048505A}"/>
          </ac:spMkLst>
        </pc:spChg>
      </pc:sldChg>
      <pc:sldChg chg="delSp mod">
        <pc:chgData name="Dwight Porter" userId="b8827507fdab55e7" providerId="LiveId" clId="{089C9F4E-EFDA-44D1-9B90-7E3F93BEBBCA}" dt="2024-04-06T16:16:50.958" v="459" actId="478"/>
        <pc:sldMkLst>
          <pc:docMk/>
          <pc:sldMk cId="3337901488" sldId="304"/>
        </pc:sldMkLst>
        <pc:spChg chg="del">
          <ac:chgData name="Dwight Porter" userId="b8827507fdab55e7" providerId="LiveId" clId="{089C9F4E-EFDA-44D1-9B90-7E3F93BEBBCA}" dt="2024-04-06T16:16:50.958" v="459" actId="478"/>
          <ac:spMkLst>
            <pc:docMk/>
            <pc:sldMk cId="3337901488" sldId="304"/>
            <ac:spMk id="5" creationId="{914CD01A-A598-39C0-A271-678BE3769FAB}"/>
          </ac:spMkLst>
        </pc:spChg>
      </pc:sldChg>
      <pc:sldChg chg="delSp mod">
        <pc:chgData name="Dwight Porter" userId="b8827507fdab55e7" providerId="LiveId" clId="{089C9F4E-EFDA-44D1-9B90-7E3F93BEBBCA}" dt="2024-04-06T16:16:42.806" v="457" actId="478"/>
        <pc:sldMkLst>
          <pc:docMk/>
          <pc:sldMk cId="1351208744" sldId="305"/>
        </pc:sldMkLst>
        <pc:spChg chg="del">
          <ac:chgData name="Dwight Porter" userId="b8827507fdab55e7" providerId="LiveId" clId="{089C9F4E-EFDA-44D1-9B90-7E3F93BEBBCA}" dt="2024-04-06T16:16:42.806" v="457" actId="478"/>
          <ac:spMkLst>
            <pc:docMk/>
            <pc:sldMk cId="1351208744" sldId="305"/>
            <ac:spMk id="5" creationId="{EBB35C3D-18E3-31FC-E367-753B1FCAFAA2}"/>
          </ac:spMkLst>
        </pc:spChg>
      </pc:sldChg>
      <pc:sldChg chg="delSp mod">
        <pc:chgData name="Dwight Porter" userId="b8827507fdab55e7" providerId="LiveId" clId="{089C9F4E-EFDA-44D1-9B90-7E3F93BEBBCA}" dt="2024-04-06T16:16:47.845" v="458" actId="478"/>
        <pc:sldMkLst>
          <pc:docMk/>
          <pc:sldMk cId="3929771334" sldId="306"/>
        </pc:sldMkLst>
        <pc:spChg chg="del">
          <ac:chgData name="Dwight Porter" userId="b8827507fdab55e7" providerId="LiveId" clId="{089C9F4E-EFDA-44D1-9B90-7E3F93BEBBCA}" dt="2024-04-06T16:16:47.845" v="458" actId="478"/>
          <ac:spMkLst>
            <pc:docMk/>
            <pc:sldMk cId="3929771334" sldId="306"/>
            <ac:spMk id="5" creationId="{44A2EB72-B735-92C4-B088-765E6B65F1E0}"/>
          </ac:spMkLst>
        </pc:spChg>
      </pc:sldChg>
      <pc:sldChg chg="addSp delSp modSp mod">
        <pc:chgData name="Dwight Porter" userId="b8827507fdab55e7" providerId="LiveId" clId="{089C9F4E-EFDA-44D1-9B90-7E3F93BEBBCA}" dt="2024-04-06T16:15:36.538" v="443"/>
        <pc:sldMkLst>
          <pc:docMk/>
          <pc:sldMk cId="11771022" sldId="307"/>
        </pc:sldMkLst>
        <pc:spChg chg="del">
          <ac:chgData name="Dwight Porter" userId="b8827507fdab55e7" providerId="LiveId" clId="{089C9F4E-EFDA-44D1-9B90-7E3F93BEBBCA}" dt="2024-04-06T16:05:57.228" v="345" actId="478"/>
          <ac:spMkLst>
            <pc:docMk/>
            <pc:sldMk cId="11771022" sldId="307"/>
            <ac:spMk id="2" creationId="{09EE07C0-3061-CABE-7F9B-13649E79BF8A}"/>
          </ac:spMkLst>
        </pc:spChg>
        <pc:spChg chg="del">
          <ac:chgData name="Dwight Porter" userId="b8827507fdab55e7" providerId="LiveId" clId="{089C9F4E-EFDA-44D1-9B90-7E3F93BEBBCA}" dt="2024-04-06T16:15:35.641" v="442" actId="478"/>
          <ac:spMkLst>
            <pc:docMk/>
            <pc:sldMk cId="11771022" sldId="307"/>
            <ac:spMk id="3" creationId="{455E2DE0-2EFF-3606-9D36-1F4AC1DF5684}"/>
          </ac:spMkLst>
        </pc:spChg>
        <pc:spChg chg="add mod">
          <ac:chgData name="Dwight Porter" userId="b8827507fdab55e7" providerId="LiveId" clId="{089C9F4E-EFDA-44D1-9B90-7E3F93BEBBCA}" dt="2024-04-06T16:15:36.538" v="443"/>
          <ac:spMkLst>
            <pc:docMk/>
            <pc:sldMk cId="11771022" sldId="307"/>
            <ac:spMk id="4" creationId="{A65C2BA1-4663-F01A-F94C-F3D46DC117DB}"/>
          </ac:spMkLst>
        </pc:spChg>
        <pc:spChg chg="mod">
          <ac:chgData name="Dwight Porter" userId="b8827507fdab55e7" providerId="LiveId" clId="{089C9F4E-EFDA-44D1-9B90-7E3F93BEBBCA}" dt="2024-04-06T16:06:43.257" v="359" actId="313"/>
          <ac:spMkLst>
            <pc:docMk/>
            <pc:sldMk cId="11771022" sldId="307"/>
            <ac:spMk id="5" creationId="{DC5DB99B-478E-9AA8-D657-CCCF08193004}"/>
          </ac:spMkLst>
        </pc:spChg>
        <pc:spChg chg="mod">
          <ac:chgData name="Dwight Porter" userId="b8827507fdab55e7" providerId="LiveId" clId="{089C9F4E-EFDA-44D1-9B90-7E3F93BEBBCA}" dt="2024-04-06T16:05:53.204" v="344" actId="20577"/>
          <ac:spMkLst>
            <pc:docMk/>
            <pc:sldMk cId="11771022" sldId="307"/>
            <ac:spMk id="13" creationId="{29D6E677-F3A4-4D72-8A33-E5F7822C5136}"/>
          </ac:spMkLst>
        </pc:spChg>
      </pc:sldChg>
      <pc:sldChg chg="delSp mod">
        <pc:chgData name="Dwight Porter" userId="b8827507fdab55e7" providerId="LiveId" clId="{089C9F4E-EFDA-44D1-9B90-7E3F93BEBBCA}" dt="2024-04-06T16:17:02.743" v="462" actId="478"/>
        <pc:sldMkLst>
          <pc:docMk/>
          <pc:sldMk cId="4206971047" sldId="308"/>
        </pc:sldMkLst>
        <pc:spChg chg="del">
          <ac:chgData name="Dwight Porter" userId="b8827507fdab55e7" providerId="LiveId" clId="{089C9F4E-EFDA-44D1-9B90-7E3F93BEBBCA}" dt="2024-04-06T16:17:02.743" v="462" actId="478"/>
          <ac:spMkLst>
            <pc:docMk/>
            <pc:sldMk cId="4206971047" sldId="308"/>
            <ac:spMk id="3" creationId="{2C51D78D-3F38-C69D-6585-450C2AD38423}"/>
          </ac:spMkLst>
        </pc:spChg>
      </pc:sldChg>
      <pc:sldChg chg="addSp delSp modSp add mod">
        <pc:chgData name="Dwight Porter" userId="b8827507fdab55e7" providerId="LiveId" clId="{089C9F4E-EFDA-44D1-9B90-7E3F93BEBBCA}" dt="2024-04-06T16:15:42.682" v="445"/>
        <pc:sldMkLst>
          <pc:docMk/>
          <pc:sldMk cId="2838426396" sldId="309"/>
        </pc:sldMkLst>
        <pc:spChg chg="del">
          <ac:chgData name="Dwight Porter" userId="b8827507fdab55e7" providerId="LiveId" clId="{089C9F4E-EFDA-44D1-9B90-7E3F93BEBBCA}" dt="2024-04-06T16:15:42.370" v="444" actId="478"/>
          <ac:spMkLst>
            <pc:docMk/>
            <pc:sldMk cId="2838426396" sldId="309"/>
            <ac:spMk id="3" creationId="{455E2DE0-2EFF-3606-9D36-1F4AC1DF5684}"/>
          </ac:spMkLst>
        </pc:spChg>
        <pc:spChg chg="add mod">
          <ac:chgData name="Dwight Porter" userId="b8827507fdab55e7" providerId="LiveId" clId="{089C9F4E-EFDA-44D1-9B90-7E3F93BEBBCA}" dt="2024-04-06T16:15:42.682" v="445"/>
          <ac:spMkLst>
            <pc:docMk/>
            <pc:sldMk cId="2838426396" sldId="309"/>
            <ac:spMk id="4" creationId="{12791D6E-3C47-A945-E38A-D83E141895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chute.com/video/DWmI8FjfxWrk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Lord’s renown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49C06-620C-DA6C-BE5E-48566489552F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outerShdw blurRad="381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889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7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6FEF6-3FF5-C5BA-D4D5-55FC69D38480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outerShdw blurRad="381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889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0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outerShdw blurRad="381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889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305260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outerShdw blurRad="381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889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47495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</a:t>
            </a:r>
            <a:r>
              <a:rPr lang="en-US" sz="950" cap="small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SongSelect</a:t>
            </a:r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® Terms of Use. 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5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4285789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HOLY IS THE LORD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4158039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CHRIS TOMLIN | LOUIE GIGLIO</a:t>
            </a:r>
          </a:p>
          <a:p>
            <a:pPr algn="ctr"/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2003 RISING SPRINGS MUSIC; VAMOS PUBLISHING; WORSHIPTOGETHER.COM SONGS</a:t>
            </a:r>
          </a:p>
          <a:p>
            <a:pPr algn="ctr"/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6454638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DARLENE ZSCHECH | ISRAEL HOUGHTON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EWI; INTEGRITY WORSHIP MUSIC; INTEGRITY'S PRAISE! MUSIC; SOUND OF THE NEW BREED</a:t>
            </a:r>
          </a:p>
          <a:p>
            <a:pPr algn="ctr"/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 GIVE YOU MY HEART</a:t>
            </a: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1866132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REUBEN MORGAN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1995 HILLSONG MUSIC PUBLISHING AUSTRALIA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MAKE ROOM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7122057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EVELYN HEIDERIQUI | JOSH FARRO | LUCAS CORTAZIO | REBEKAH WHITE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2018 A NEW SONG FOR A NEW DAY MUSIC; COMMUNITY MUSIC SONGS; CURB SONGS; 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FATHER OF LIGHTS PUBLISHING; MIKE CURB MUSIC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MIGHTY KING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(NO CCLI INFO)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2023 BRENT ANCELL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494B6-6967-7D80-18D6-CD6A8D325E5E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B97CD-C696-88E6-B0B9-C7DEADA88579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BFC91EE-ECE5-0C1D-A56B-9FAC215324D8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AB65A-0A32-1E33-E625-A3BD74CEE436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4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4999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C2BA1-4663-F01A-F94C-F3D46DC117DB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burden every crown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lie and every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 up the ground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tradition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down the walls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religion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I’m chasing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91D6E-3C47-A945-E38A-D83E1418959A}"/>
              </a:ext>
            </a:extLst>
          </p:cNvPr>
          <p:cNvSpPr txBox="1"/>
          <p:nvPr/>
        </p:nvSpPr>
        <p:spPr>
          <a:xfrm>
            <a:off x="0" y="8632047"/>
            <a:ext cx="5714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aytona Condensed" panose="020F0502020204030204" pitchFamily="34" charset="0"/>
                <a:cs typeface="MoolBoran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here: https://www.bitchute.com/video/DWmI8FjfxWrk/</a:t>
            </a:r>
            <a:endParaRPr lang="en-US" sz="1200" dirty="0">
              <a:solidFill>
                <a:schemeClr val="accent4"/>
              </a:solidFill>
              <a:latin typeface="Daytona Condensed" panose="020F0502020204030204" pitchFamily="34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2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42069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202257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301916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>
            <a:outerShdw blurRad="381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889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>
            <a:glow rad="152400">
              <a:schemeClr val="tx2">
                <a:lumMod val="75000"/>
                <a:alpha val="40000"/>
              </a:schemeClr>
            </a:glow>
            <a:outerShdw blurRad="381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17132</TotalTime>
  <Words>2274</Words>
  <Application>Microsoft Office PowerPoint</Application>
  <PresentationFormat>On-screen Show (16:10)</PresentationFormat>
  <Paragraphs>588</Paragraphs>
  <Slides>18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Impact</vt:lpstr>
      <vt:lpstr>Daytona Condensed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WOC Praise &amp; Worship Lyrics: Great in Power; Freedom; Healer; God of All Creation; Goodness of God</dc:subject>
  <dc:creator>Brent</dc:creator>
  <cp:lastModifiedBy>Dwight Porter</cp:lastModifiedBy>
  <cp:revision>39</cp:revision>
  <dcterms:created xsi:type="dcterms:W3CDTF">2020-10-03T04:54:02Z</dcterms:created>
  <dcterms:modified xsi:type="dcterms:W3CDTF">2024-04-06T16:17:26Z</dcterms:modified>
</cp:coreProperties>
</file>