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1"/>
  </p:notesMasterIdLst>
  <p:sldIdLst>
    <p:sldId id="280" r:id="rId2"/>
    <p:sldId id="296" r:id="rId3"/>
    <p:sldId id="298" r:id="rId4"/>
    <p:sldId id="295" r:id="rId5"/>
    <p:sldId id="291" r:id="rId6"/>
    <p:sldId id="293" r:id="rId7"/>
    <p:sldId id="259" r:id="rId8"/>
    <p:sldId id="274" r:id="rId9"/>
    <p:sldId id="299" r:id="rId10"/>
  </p:sldIdLst>
  <p:sldSz cx="5715000" cy="9144000" type="screen16x1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Franklin Gothic Medium Cond" panose="020B0606030402020204" pitchFamily="34" charset="0"/>
      <p:regular r:id="rId18"/>
    </p:embeddedFont>
    <p:embeddedFont>
      <p:font typeface="Impact" panose="020B0806030902050204" pitchFamily="34" charset="0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7"/>
    <a:srgbClr val="2A2A2C"/>
    <a:srgbClr val="202022"/>
    <a:srgbClr val="001467"/>
    <a:srgbClr val="003186"/>
    <a:srgbClr val="005DC4"/>
    <a:srgbClr val="78A6C9"/>
    <a:srgbClr val="012781"/>
    <a:srgbClr val="66FFFF"/>
    <a:srgbClr val="66A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1A5EC-D648-43BB-AB70-50C9C0731520}" v="12" dt="2023-09-16T04:00:28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6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wight Porter" userId="b8827507fdab55e7" providerId="LiveId" clId="{1641A5EC-D648-43BB-AB70-50C9C0731520}"/>
    <pc:docChg chg="undo custSel addSld modSld sldOrd">
      <pc:chgData name="Dwight Porter" userId="b8827507fdab55e7" providerId="LiveId" clId="{1641A5EC-D648-43BB-AB70-50C9C0731520}" dt="2023-09-16T04:01:24.409" v="5755" actId="20577"/>
      <pc:docMkLst>
        <pc:docMk/>
      </pc:docMkLst>
      <pc:sldChg chg="modSp mod">
        <pc:chgData name="Dwight Porter" userId="b8827507fdab55e7" providerId="LiveId" clId="{1641A5EC-D648-43BB-AB70-50C9C0731520}" dt="2023-09-16T03:55:31.130" v="5651"/>
        <pc:sldMkLst>
          <pc:docMk/>
          <pc:sldMk cId="3566868611" sldId="259"/>
        </pc:sldMkLst>
        <pc:spChg chg="mod">
          <ac:chgData name="Dwight Porter" userId="b8827507fdab55e7" providerId="LiveId" clId="{1641A5EC-D648-43BB-AB70-50C9C0731520}" dt="2023-09-16T03:55:31.130" v="5651"/>
          <ac:spMkLst>
            <pc:docMk/>
            <pc:sldMk cId="3566868611" sldId="259"/>
            <ac:spMk id="4" creationId="{B22D3F1B-C1E3-4EE0-AB13-D6E889A59769}"/>
          </ac:spMkLst>
        </pc:spChg>
      </pc:sldChg>
      <pc:sldChg chg="addSp delSp modSp mod">
        <pc:chgData name="Dwight Porter" userId="b8827507fdab55e7" providerId="LiveId" clId="{1641A5EC-D648-43BB-AB70-50C9C0731520}" dt="2023-08-12T07:07:24.517" v="104" actId="20577"/>
        <pc:sldMkLst>
          <pc:docMk/>
          <pc:sldMk cId="4192843398" sldId="274"/>
        </pc:sldMkLst>
        <pc:spChg chg="add mod">
          <ac:chgData name="Dwight Porter" userId="b8827507fdab55e7" providerId="LiveId" clId="{1641A5EC-D648-43BB-AB70-50C9C0731520}" dt="2023-08-12T07:04:20.827" v="44" actId="6549"/>
          <ac:spMkLst>
            <pc:docMk/>
            <pc:sldMk cId="4192843398" sldId="274"/>
            <ac:spMk id="6" creationId="{EBF7EE4E-5DCF-03CE-4049-4F6680349D96}"/>
          </ac:spMkLst>
        </pc:spChg>
        <pc:spChg chg="add mod">
          <ac:chgData name="Dwight Porter" userId="b8827507fdab55e7" providerId="LiveId" clId="{1641A5EC-D648-43BB-AB70-50C9C0731520}" dt="2023-08-12T07:07:24.517" v="104" actId="20577"/>
          <ac:spMkLst>
            <pc:docMk/>
            <pc:sldMk cId="4192843398" sldId="274"/>
            <ac:spMk id="7" creationId="{71EC6325-691F-C51C-48AC-A376B5792077}"/>
          </ac:spMkLst>
        </pc:spChg>
        <pc:spChg chg="add del mod">
          <ac:chgData name="Dwight Porter" userId="b8827507fdab55e7" providerId="LiveId" clId="{1641A5EC-D648-43BB-AB70-50C9C0731520}" dt="2023-08-12T07:04:28.004" v="45" actId="478"/>
          <ac:spMkLst>
            <pc:docMk/>
            <pc:sldMk cId="4192843398" sldId="274"/>
            <ac:spMk id="8" creationId="{4C7C3F26-CB10-5D0A-9ABB-E1045CC1DB8D}"/>
          </ac:spMkLst>
        </pc:spChg>
      </pc:sldChg>
      <pc:sldChg chg="delSp modSp mod">
        <pc:chgData name="Dwight Porter" userId="b8827507fdab55e7" providerId="LiveId" clId="{1641A5EC-D648-43BB-AB70-50C9C0731520}" dt="2023-09-16T03:48:51.707" v="5569"/>
        <pc:sldMkLst>
          <pc:docMk/>
          <pc:sldMk cId="2695303352" sldId="280"/>
        </pc:sldMkLst>
        <pc:spChg chg="del">
          <ac:chgData name="Dwight Porter" userId="b8827507fdab55e7" providerId="LiveId" clId="{1641A5EC-D648-43BB-AB70-50C9C0731520}" dt="2023-08-26T02:27:31.983" v="290" actId="478"/>
          <ac:spMkLst>
            <pc:docMk/>
            <pc:sldMk cId="2695303352" sldId="280"/>
            <ac:spMk id="2" creationId="{FB43DEFF-31D7-3195-AD82-05E43C70366E}"/>
          </ac:spMkLst>
        </pc:spChg>
        <pc:spChg chg="mod">
          <ac:chgData name="Dwight Porter" userId="b8827507fdab55e7" providerId="LiveId" clId="{1641A5EC-D648-43BB-AB70-50C9C0731520}" dt="2023-09-16T03:48:51.707" v="5569"/>
          <ac:spMkLst>
            <pc:docMk/>
            <pc:sldMk cId="2695303352" sldId="280"/>
            <ac:spMk id="5" creationId="{DC5DB99B-478E-9AA8-D657-CCCF08193004}"/>
          </ac:spMkLst>
        </pc:spChg>
        <pc:spChg chg="mod">
          <ac:chgData name="Dwight Porter" userId="b8827507fdab55e7" providerId="LiveId" clId="{1641A5EC-D648-43BB-AB70-50C9C0731520}" dt="2023-09-16T03:37:12.857" v="5354" actId="20577"/>
          <ac:spMkLst>
            <pc:docMk/>
            <pc:sldMk cId="2695303352" sldId="280"/>
            <ac:spMk id="13" creationId="{29D6E677-F3A4-4D72-8A33-E5F7822C5136}"/>
          </ac:spMkLst>
        </pc:spChg>
      </pc:sldChg>
      <pc:sldChg chg="modSp mod modShow">
        <pc:chgData name="Dwight Porter" userId="b8827507fdab55e7" providerId="LiveId" clId="{1641A5EC-D648-43BB-AB70-50C9C0731520}" dt="2023-09-16T03:37:59.113" v="5411" actId="729"/>
        <pc:sldMkLst>
          <pc:docMk/>
          <pc:sldMk cId="2610149969" sldId="291"/>
        </pc:sldMkLst>
        <pc:spChg chg="mod">
          <ac:chgData name="Dwight Porter" userId="b8827507fdab55e7" providerId="LiveId" clId="{1641A5EC-D648-43BB-AB70-50C9C0731520}" dt="2023-09-16T03:37:55.292" v="5410" actId="20577"/>
          <ac:spMkLst>
            <pc:docMk/>
            <pc:sldMk cId="2610149969" sldId="291"/>
            <ac:spMk id="2" creationId="{D46775CC-317C-0759-8D49-0F27E7B21904}"/>
          </ac:spMkLst>
        </pc:spChg>
        <pc:spChg chg="mod">
          <ac:chgData name="Dwight Porter" userId="b8827507fdab55e7" providerId="LiveId" clId="{1641A5EC-D648-43BB-AB70-50C9C0731520}" dt="2023-09-02T03:51:43.536" v="963" actId="6549"/>
          <ac:spMkLst>
            <pc:docMk/>
            <pc:sldMk cId="2610149969" sldId="291"/>
            <ac:spMk id="3" creationId="{E0785032-5088-1071-53BB-14093B61E933}"/>
          </ac:spMkLst>
        </pc:spChg>
        <pc:spChg chg="mod">
          <ac:chgData name="Dwight Porter" userId="b8827507fdab55e7" providerId="LiveId" clId="{1641A5EC-D648-43BB-AB70-50C9C0731520}" dt="2023-09-02T04:39:19.127" v="4978"/>
          <ac:spMkLst>
            <pc:docMk/>
            <pc:sldMk cId="2610149969" sldId="291"/>
            <ac:spMk id="5" creationId="{B47CD29C-BB2E-BA3B-4A12-1D6A95745766}"/>
          </ac:spMkLst>
        </pc:spChg>
      </pc:sldChg>
      <pc:sldChg chg="addSp modSp mod modShow">
        <pc:chgData name="Dwight Porter" userId="b8827507fdab55e7" providerId="LiveId" clId="{1641A5EC-D648-43BB-AB70-50C9C0731520}" dt="2023-09-16T04:01:24.409" v="5755" actId="20577"/>
        <pc:sldMkLst>
          <pc:docMk/>
          <pc:sldMk cId="3604577532" sldId="293"/>
        </pc:sldMkLst>
        <pc:spChg chg="mod">
          <ac:chgData name="Dwight Porter" userId="b8827507fdab55e7" providerId="LiveId" clId="{1641A5EC-D648-43BB-AB70-50C9C0731520}" dt="2023-09-16T03:59:57.304" v="5734" actId="21"/>
          <ac:spMkLst>
            <pc:docMk/>
            <pc:sldMk cId="3604577532" sldId="293"/>
            <ac:spMk id="3" creationId="{6D4270DD-6AF4-638B-7682-5721A3776D2E}"/>
          </ac:spMkLst>
        </pc:spChg>
        <pc:spChg chg="add mod">
          <ac:chgData name="Dwight Porter" userId="b8827507fdab55e7" providerId="LiveId" clId="{1641A5EC-D648-43BB-AB70-50C9C0731520}" dt="2023-09-16T04:01:24.409" v="5755" actId="20577"/>
          <ac:spMkLst>
            <pc:docMk/>
            <pc:sldMk cId="3604577532" sldId="293"/>
            <ac:spMk id="4" creationId="{D96C3EC9-605D-104D-A7A7-F6200CA767FE}"/>
          </ac:spMkLst>
        </pc:spChg>
        <pc:spChg chg="mod">
          <ac:chgData name="Dwight Porter" userId="b8827507fdab55e7" providerId="LiveId" clId="{1641A5EC-D648-43BB-AB70-50C9C0731520}" dt="2023-09-16T04:00:43.080" v="5744" actId="6549"/>
          <ac:spMkLst>
            <pc:docMk/>
            <pc:sldMk cId="3604577532" sldId="293"/>
            <ac:spMk id="5" creationId="{44B47A3A-1F6C-1908-E689-D2BA9FF39EC6}"/>
          </ac:spMkLst>
        </pc:spChg>
      </pc:sldChg>
      <pc:sldChg chg="addSp delSp modSp mod ord">
        <pc:chgData name="Dwight Porter" userId="b8827507fdab55e7" providerId="LiveId" clId="{1641A5EC-D648-43BB-AB70-50C9C0731520}" dt="2023-09-16T03:58:43.301" v="5728" actId="20577"/>
        <pc:sldMkLst>
          <pc:docMk/>
          <pc:sldMk cId="2136316374" sldId="295"/>
        </pc:sldMkLst>
        <pc:spChg chg="add del mod">
          <ac:chgData name="Dwight Porter" userId="b8827507fdab55e7" providerId="LiveId" clId="{1641A5EC-D648-43BB-AB70-50C9C0731520}" dt="2023-09-09T17:34:11.071" v="5289" actId="478"/>
          <ac:spMkLst>
            <pc:docMk/>
            <pc:sldMk cId="2136316374" sldId="295"/>
            <ac:spMk id="2" creationId="{71112D2F-7973-D5AC-D6FB-FF57F8677B5A}"/>
          </ac:spMkLst>
        </pc:spChg>
        <pc:spChg chg="mod">
          <ac:chgData name="Dwight Porter" userId="b8827507fdab55e7" providerId="LiveId" clId="{1641A5EC-D648-43BB-AB70-50C9C0731520}" dt="2023-09-16T03:37:41.714" v="5402" actId="20577"/>
          <ac:spMkLst>
            <pc:docMk/>
            <pc:sldMk cId="2136316374" sldId="295"/>
            <ac:spMk id="3" creationId="{8C3AB424-FC59-2DEB-9004-46E068CFFADD}"/>
          </ac:spMkLst>
        </pc:spChg>
        <pc:spChg chg="mod">
          <ac:chgData name="Dwight Porter" userId="b8827507fdab55e7" providerId="LiveId" clId="{1641A5EC-D648-43BB-AB70-50C9C0731520}" dt="2023-09-16T03:58:43.301" v="5728" actId="20577"/>
          <ac:spMkLst>
            <pc:docMk/>
            <pc:sldMk cId="2136316374" sldId="295"/>
            <ac:spMk id="4" creationId="{D4699DFE-4D1D-F7D3-98C5-A97B2869E4A0}"/>
          </ac:spMkLst>
        </pc:spChg>
      </pc:sldChg>
      <pc:sldChg chg="addSp delSp modSp mod">
        <pc:chgData name="Dwight Porter" userId="b8827507fdab55e7" providerId="LiveId" clId="{1641A5EC-D648-43BB-AB70-50C9C0731520}" dt="2023-09-16T03:51:59.153" v="5611" actId="20577"/>
        <pc:sldMkLst>
          <pc:docMk/>
          <pc:sldMk cId="3736799910" sldId="296"/>
        </pc:sldMkLst>
        <pc:spChg chg="mod">
          <ac:chgData name="Dwight Porter" userId="b8827507fdab55e7" providerId="LiveId" clId="{1641A5EC-D648-43BB-AB70-50C9C0731520}" dt="2023-09-16T03:37:20.738" v="5367" actId="20577"/>
          <ac:spMkLst>
            <pc:docMk/>
            <pc:sldMk cId="3736799910" sldId="296"/>
            <ac:spMk id="2" creationId="{169C2368-047D-5DEA-726F-07FD68038829}"/>
          </ac:spMkLst>
        </pc:spChg>
        <pc:spChg chg="mod">
          <ac:chgData name="Dwight Porter" userId="b8827507fdab55e7" providerId="LiveId" clId="{1641A5EC-D648-43BB-AB70-50C9C0731520}" dt="2023-09-16T03:51:59.153" v="5611" actId="20577"/>
          <ac:spMkLst>
            <pc:docMk/>
            <pc:sldMk cId="3736799910" sldId="296"/>
            <ac:spMk id="3" creationId="{3D54F872-C145-F8BC-F02C-B8AE021C0C00}"/>
          </ac:spMkLst>
        </pc:spChg>
        <pc:spChg chg="add del mod">
          <ac:chgData name="Dwight Porter" userId="b8827507fdab55e7" providerId="LiveId" clId="{1641A5EC-D648-43BB-AB70-50C9C0731520}" dt="2023-09-16T03:50:16.258" v="5574" actId="478"/>
          <ac:spMkLst>
            <pc:docMk/>
            <pc:sldMk cId="3736799910" sldId="296"/>
            <ac:spMk id="4" creationId="{759E4EB9-8ADD-444F-2B21-F97241781A5C}"/>
          </ac:spMkLst>
        </pc:spChg>
      </pc:sldChg>
      <pc:sldChg chg="delSp modSp mod">
        <pc:chgData name="Dwight Porter" userId="b8827507fdab55e7" providerId="LiveId" clId="{1641A5EC-D648-43BB-AB70-50C9C0731520}" dt="2023-09-16T03:54:49.653" v="5648"/>
        <pc:sldMkLst>
          <pc:docMk/>
          <pc:sldMk cId="3052601522" sldId="298"/>
        </pc:sldMkLst>
        <pc:spChg chg="mod">
          <ac:chgData name="Dwight Porter" userId="b8827507fdab55e7" providerId="LiveId" clId="{1641A5EC-D648-43BB-AB70-50C9C0731520}" dt="2023-09-16T03:37:30.225" v="5383" actId="20577"/>
          <ac:spMkLst>
            <pc:docMk/>
            <pc:sldMk cId="3052601522" sldId="298"/>
            <ac:spMk id="3" creationId="{4440899E-22E1-0E8F-38E2-A19ABDD25139}"/>
          </ac:spMkLst>
        </pc:spChg>
        <pc:spChg chg="mod">
          <ac:chgData name="Dwight Porter" userId="b8827507fdab55e7" providerId="LiveId" clId="{1641A5EC-D648-43BB-AB70-50C9C0731520}" dt="2023-09-16T03:54:49.653" v="5648"/>
          <ac:spMkLst>
            <pc:docMk/>
            <pc:sldMk cId="3052601522" sldId="298"/>
            <ac:spMk id="4" creationId="{4EB045F4-7CF0-FED1-26D4-60FA08E9B9FD}"/>
          </ac:spMkLst>
        </pc:spChg>
        <pc:spChg chg="del mod">
          <ac:chgData name="Dwight Porter" userId="b8827507fdab55e7" providerId="LiveId" clId="{1641A5EC-D648-43BB-AB70-50C9C0731520}" dt="2023-09-02T03:40:44.991" v="810" actId="478"/>
          <ac:spMkLst>
            <pc:docMk/>
            <pc:sldMk cId="3052601522" sldId="298"/>
            <ac:spMk id="5" creationId="{0B49328B-34FF-F5A8-BBA5-2B2D8A448D85}"/>
          </ac:spMkLst>
        </pc:spChg>
      </pc:sldChg>
      <pc:sldChg chg="add">
        <pc:chgData name="Dwight Porter" userId="b8827507fdab55e7" providerId="LiveId" clId="{1641A5EC-D648-43BB-AB70-50C9C0731520}" dt="2023-08-12T07:03:19.534" v="0" actId="2890"/>
        <pc:sldMkLst>
          <pc:docMk/>
          <pc:sldMk cId="3758833125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>
            <a:outerShdw blurRad="381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889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4999" cy="6463308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69530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>
            <a:outerShdw blurRad="381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889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9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>
            <a:outerShdw blurRad="381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889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5714999" cy="6186309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0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>
            <a:outerShdw blurRad="381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889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7571303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of Your Voice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2136316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>
            <a:outerShdw blurRad="381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889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632311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4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>
            <a:outerShdw blurRad="381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889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7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/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5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/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</a:t>
            </a:r>
            <a:r>
              <a:rPr lang="en-US" sz="950" cap="small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/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SongSelect</a:t>
            </a:r>
            <a:r>
              <a:rPr lang="en-US" sz="95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/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® Terms of Use. </a:t>
            </a:r>
          </a:p>
          <a:p>
            <a:pPr algn="ctr"/>
            <a:r>
              <a:rPr lang="en-US" sz="95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/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5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/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4285789"/>
          </a:xfrm>
          <a:prstGeom prst="rect">
            <a:avLst/>
          </a:prstGeom>
          <a:noFill/>
          <a:effectLst>
            <a:glow rad="101600">
              <a:schemeClr val="tx1">
                <a:lumMod val="50000"/>
                <a:lumOff val="50000"/>
                <a:alpha val="60000"/>
              </a:schemeClr>
            </a:glow>
          </a:effectLst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CCLI SONG # 2582793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REUBEN MORGAN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© 1998 HILLSONG MUSIC PUBLISHING AUSTRALIA</a:t>
            </a:r>
          </a:p>
          <a:p>
            <a:pPr algn="ctr"/>
            <a:endParaRPr lang="en-US" sz="85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IN YOUR LIGHT</a:t>
            </a:r>
          </a:p>
          <a:p>
            <a:pPr algn="ctr"/>
            <a: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CCLI SONG # 6256726</a:t>
            </a:r>
          </a:p>
          <a:p>
            <a:pPr algn="ctr"/>
            <a: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GRAHAM MOORE | JEREMY RIDDLE</a:t>
            </a:r>
          </a:p>
          <a:p>
            <a:pPr algn="ctr"/>
            <a: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© 2012 BETHEL MUSIC PUBLISHING</a:t>
            </a:r>
          </a:p>
          <a:p>
            <a:pPr algn="ctr"/>
            <a:endParaRPr lang="en-US" sz="850" dirty="0">
              <a:solidFill>
                <a:prstClr val="white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  <a:endParaRPr lang="en-US" sz="850" dirty="0">
              <a:solidFill>
                <a:prstClr val="white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CCLI SONG # 1894255</a:t>
            </a:r>
          </a:p>
          <a:p>
            <a:pPr algn="ctr" defTabSz="342900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BRAD AVERY | DAVID CARR | MAC POWELL | MARK D. LEE | TAI ANDERSON</a:t>
            </a:r>
          </a:p>
          <a:p>
            <a:pPr algn="ctr" defTabSz="342900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© 1999 NEW SPRING; KOBALT MUSIC COPYRIGHTS SARL</a:t>
            </a: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21469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/>
              </a:rPr>
              <a:t>GOD OF ALL CREATION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/>
                <a:ea typeface="+mn-lt"/>
                <a:cs typeface="+mn-lt"/>
              </a:rPr>
              <a:t>CCLI SONG # 3207620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/>
                <a:ea typeface="+mn-lt"/>
                <a:cs typeface="+mn-lt"/>
              </a:rPr>
              <a:t>MARK STEVENS | PAUL IANNUZZELLI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/>
                <a:ea typeface="+mn-lt"/>
                <a:cs typeface="+mn-lt"/>
              </a:rPr>
              <a:t>© 2000 HILLSONG MUSIC PUBLISHING AUSTRALIA; HILLSONG MUSIC PUBLISHING UK</a:t>
            </a:r>
          </a:p>
          <a:p>
            <a:pPr algn="ctr"/>
            <a:endParaRPr lang="en-US" sz="85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/>
              <a:ea typeface="+mn-lt"/>
              <a:cs typeface="+mn-lt"/>
            </a:endParaRPr>
          </a:p>
          <a:p>
            <a:pPr algn="ctr"/>
            <a:endParaRPr lang="en-US" sz="85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  <a:endParaRPr lang="en-US" sz="850" dirty="0">
              <a:solidFill>
                <a:prstClr val="white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Franklin Gothic Medium Cond" panose="020B0606030402020204" pitchFamily="34" charset="0"/>
              </a:rPr>
              <a:t>© 2023 BRENT ANCELL</a:t>
            </a:r>
          </a:p>
          <a:p>
            <a:pPr algn="ctr" defTabSz="342900">
              <a:defRPr/>
            </a:pPr>
            <a:endParaRPr lang="en-US" sz="85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endParaRPr lang="en-US" sz="85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Franklin Gothic Medium Cond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>
            <a:outerShdw blurRad="381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889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>
            <a:glow rad="152400">
              <a:schemeClr val="tx2">
                <a:lumMod val="75000"/>
                <a:alpha val="40000"/>
              </a:schemeClr>
            </a:glow>
            <a:outerShdw blurRad="38100" dist="381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14806</TotalTime>
  <Words>862</Words>
  <Application>Microsoft Office PowerPoint</Application>
  <PresentationFormat>On-screen Show (16:10)</PresentationFormat>
  <Paragraphs>217</Paragraphs>
  <Slides>9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Impact</vt:lpstr>
      <vt:lpstr>Calibri Light</vt:lpstr>
      <vt:lpstr>Franklin Gothic Medium Cond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How We Overcome; In Your Light; Your Love O Lord; God of All Creation; Mighty King</dc:title>
  <dc:subject>Like a Fire; One Way; One Thing Remains; We Fall Down; Reckless Love</dc:subject>
  <dc:creator>Brent</dc:creator>
  <cp:lastModifiedBy>Dwight Porter</cp:lastModifiedBy>
  <cp:revision>33</cp:revision>
  <dcterms:created xsi:type="dcterms:W3CDTF">2020-10-03T04:54:02Z</dcterms:created>
  <dcterms:modified xsi:type="dcterms:W3CDTF">2023-09-16T04:01:34Z</dcterms:modified>
</cp:coreProperties>
</file>